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30"/>
  </p:notesMasterIdLst>
  <p:sldIdLst>
    <p:sldId id="257" r:id="rId2"/>
    <p:sldId id="258" r:id="rId3"/>
    <p:sldId id="276" r:id="rId4"/>
    <p:sldId id="266" r:id="rId5"/>
    <p:sldId id="277" r:id="rId6"/>
    <p:sldId id="267" r:id="rId7"/>
    <p:sldId id="283" r:id="rId8"/>
    <p:sldId id="278" r:id="rId9"/>
    <p:sldId id="268" r:id="rId10"/>
    <p:sldId id="279" r:id="rId11"/>
    <p:sldId id="269" r:id="rId12"/>
    <p:sldId id="284" r:id="rId13"/>
    <p:sldId id="285" r:id="rId14"/>
    <p:sldId id="280" r:id="rId15"/>
    <p:sldId id="286" r:id="rId16"/>
    <p:sldId id="288" r:id="rId17"/>
    <p:sldId id="287" r:id="rId18"/>
    <p:sldId id="289" r:id="rId19"/>
    <p:sldId id="290" r:id="rId20"/>
    <p:sldId id="291" r:id="rId21"/>
    <p:sldId id="292" r:id="rId22"/>
    <p:sldId id="294" r:id="rId23"/>
    <p:sldId id="295" r:id="rId24"/>
    <p:sldId id="282" r:id="rId25"/>
    <p:sldId id="273" r:id="rId26"/>
    <p:sldId id="296" r:id="rId27"/>
    <p:sldId id="274" r:id="rId28"/>
    <p:sldId id="27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8F3B1-EA52-2D4A-82ED-36F8EE627A27}" v="309" dt="2021-11-22T14:22:01.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89369"/>
  </p:normalViewPr>
  <p:slideViewPr>
    <p:cSldViewPr snapToGrid="0" snapToObjects="1">
      <p:cViewPr>
        <p:scale>
          <a:sx n="117" d="100"/>
          <a:sy n="117" d="100"/>
        </p:scale>
        <p:origin x="4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SHAO" userId="750bacbf-a815-4cbc-bf41-b27ba8b2630f" providerId="ADAL" clId="{7FAFBD5B-AD26-3A4D-9DA8-E2BAEA4638D2}"/>
    <pc:docChg chg="custSel modSld">
      <pc:chgData name="Zhihao SHAO" userId="750bacbf-a815-4cbc-bf41-b27ba8b2630f" providerId="ADAL" clId="{7FAFBD5B-AD26-3A4D-9DA8-E2BAEA4638D2}" dt="2021-10-19T06:46:39.423" v="34" actId="27636"/>
      <pc:docMkLst>
        <pc:docMk/>
      </pc:docMkLst>
      <pc:sldChg chg="modSp">
        <pc:chgData name="Zhihao SHAO" userId="750bacbf-a815-4cbc-bf41-b27ba8b2630f" providerId="ADAL" clId="{7FAFBD5B-AD26-3A4D-9DA8-E2BAEA4638D2}" dt="2021-10-19T06:46:39.423" v="34" actId="27636"/>
        <pc:sldMkLst>
          <pc:docMk/>
          <pc:sldMk cId="863747095" sldId="266"/>
        </pc:sldMkLst>
        <pc:spChg chg="mod">
          <ac:chgData name="Zhihao SHAO" userId="750bacbf-a815-4cbc-bf41-b27ba8b2630f" providerId="ADAL" clId="{7FAFBD5B-AD26-3A4D-9DA8-E2BAEA4638D2}" dt="2021-10-19T06:46:39.423" v="34" actId="27636"/>
          <ac:spMkLst>
            <pc:docMk/>
            <pc:sldMk cId="863747095" sldId="266"/>
            <ac:spMk id="13" creationId="{49B83E01-1A3A-F24F-BE3F-C1035621C91A}"/>
          </ac:spMkLst>
        </pc:spChg>
      </pc:sldChg>
      <pc:sldChg chg="modSp">
        <pc:chgData name="Zhihao SHAO" userId="750bacbf-a815-4cbc-bf41-b27ba8b2630f" providerId="ADAL" clId="{7FAFBD5B-AD26-3A4D-9DA8-E2BAEA4638D2}" dt="2021-10-19T06:21:35.730" v="21" actId="20577"/>
        <pc:sldMkLst>
          <pc:docMk/>
          <pc:sldMk cId="3493930806" sldId="268"/>
        </pc:sldMkLst>
        <pc:spChg chg="mod">
          <ac:chgData name="Zhihao SHAO" userId="750bacbf-a815-4cbc-bf41-b27ba8b2630f" providerId="ADAL" clId="{7FAFBD5B-AD26-3A4D-9DA8-E2BAEA4638D2}" dt="2021-10-19T06:21:35.730" v="21" actId="20577"/>
          <ac:spMkLst>
            <pc:docMk/>
            <pc:sldMk cId="3493930806" sldId="268"/>
            <ac:spMk id="3" creationId="{ADB132E2-52BB-F449-B823-66E35C9E766E}"/>
          </ac:spMkLst>
        </pc:spChg>
      </pc:sldChg>
    </pc:docChg>
  </pc:docChgLst>
  <pc:docChgLst>
    <pc:chgData name="Zhihao SHAO" userId="750bacbf-a815-4cbc-bf41-b27ba8b2630f" providerId="ADAL" clId="{C478F3B1-EA52-2D4A-82ED-36F8EE627A27}"/>
    <pc:docChg chg="undo custSel addSld delSld modSld">
      <pc:chgData name="Zhihao SHAO" userId="750bacbf-a815-4cbc-bf41-b27ba8b2630f" providerId="ADAL" clId="{C478F3B1-EA52-2D4A-82ED-36F8EE627A27}" dt="2021-11-22T14:22:24.518" v="3576" actId="20577"/>
      <pc:docMkLst>
        <pc:docMk/>
      </pc:docMkLst>
      <pc:sldChg chg="addSp modSp mod">
        <pc:chgData name="Zhihao SHAO" userId="750bacbf-a815-4cbc-bf41-b27ba8b2630f" providerId="ADAL" clId="{C478F3B1-EA52-2D4A-82ED-36F8EE627A27}" dt="2021-11-22T14:22:16.898" v="3574" actId="20577"/>
        <pc:sldMkLst>
          <pc:docMk/>
          <pc:sldMk cId="999036611" sldId="257"/>
        </pc:sldMkLst>
        <pc:spChg chg="mod">
          <ac:chgData name="Zhihao SHAO" userId="750bacbf-a815-4cbc-bf41-b27ba8b2630f" providerId="ADAL" clId="{C478F3B1-EA52-2D4A-82ED-36F8EE627A27}" dt="2021-11-22T14:22:16.898" v="3574" actId="20577"/>
          <ac:spMkLst>
            <pc:docMk/>
            <pc:sldMk cId="999036611" sldId="257"/>
            <ac:spMk id="2" creationId="{81946501-6B55-4146-A194-B80AE4C88EB5}"/>
          </ac:spMkLst>
        </pc:spChg>
        <pc:spChg chg="mod">
          <ac:chgData name="Zhihao SHAO" userId="750bacbf-a815-4cbc-bf41-b27ba8b2630f" providerId="ADAL" clId="{C478F3B1-EA52-2D4A-82ED-36F8EE627A27}" dt="2021-11-21T12:15:28.950" v="26" actId="20577"/>
          <ac:spMkLst>
            <pc:docMk/>
            <pc:sldMk cId="999036611" sldId="257"/>
            <ac:spMk id="19" creationId="{098DD24B-51CD-CB46-80BF-83BBFE58CC29}"/>
          </ac:spMkLst>
        </pc:spChg>
        <pc:picChg chg="add mod">
          <ac:chgData name="Zhihao SHAO" userId="750bacbf-a815-4cbc-bf41-b27ba8b2630f" providerId="ADAL" clId="{C478F3B1-EA52-2D4A-82ED-36F8EE627A27}" dt="2021-11-21T12:14:53.870" v="10" actId="1076"/>
          <ac:picMkLst>
            <pc:docMk/>
            <pc:sldMk cId="999036611" sldId="257"/>
            <ac:picMk id="1026" creationId="{6F9FDE43-A495-DA48-87FA-3D30E1C2A8C7}"/>
          </ac:picMkLst>
        </pc:picChg>
      </pc:sldChg>
      <pc:sldChg chg="modSp mod">
        <pc:chgData name="Zhihao SHAO" userId="750bacbf-a815-4cbc-bf41-b27ba8b2630f" providerId="ADAL" clId="{C478F3B1-EA52-2D4A-82ED-36F8EE627A27}" dt="2021-11-22T14:22:24.518" v="3576" actId="20577"/>
        <pc:sldMkLst>
          <pc:docMk/>
          <pc:sldMk cId="2134373680" sldId="258"/>
        </pc:sldMkLst>
        <pc:spChg chg="mod">
          <ac:chgData name="Zhihao SHAO" userId="750bacbf-a815-4cbc-bf41-b27ba8b2630f" providerId="ADAL" clId="{C478F3B1-EA52-2D4A-82ED-36F8EE627A27}" dt="2021-11-22T14:22:24.518" v="3576" actId="20577"/>
          <ac:spMkLst>
            <pc:docMk/>
            <pc:sldMk cId="2134373680" sldId="258"/>
            <ac:spMk id="3" creationId="{ADB132E2-52BB-F449-B823-66E35C9E766E}"/>
          </ac:spMkLst>
        </pc:spChg>
      </pc:sldChg>
      <pc:sldChg chg="del">
        <pc:chgData name="Zhihao SHAO" userId="750bacbf-a815-4cbc-bf41-b27ba8b2630f" providerId="ADAL" clId="{C478F3B1-EA52-2D4A-82ED-36F8EE627A27}" dt="2021-11-21T12:17:27.643" v="118" actId="2696"/>
        <pc:sldMkLst>
          <pc:docMk/>
          <pc:sldMk cId="2083735456" sldId="259"/>
        </pc:sldMkLst>
      </pc:sldChg>
      <pc:sldChg chg="del">
        <pc:chgData name="Zhihao SHAO" userId="750bacbf-a815-4cbc-bf41-b27ba8b2630f" providerId="ADAL" clId="{C478F3B1-EA52-2D4A-82ED-36F8EE627A27}" dt="2021-11-21T12:17:37.873" v="121" actId="2696"/>
        <pc:sldMkLst>
          <pc:docMk/>
          <pc:sldMk cId="2629451002" sldId="260"/>
        </pc:sldMkLst>
      </pc:sldChg>
      <pc:sldChg chg="del">
        <pc:chgData name="Zhihao SHAO" userId="750bacbf-a815-4cbc-bf41-b27ba8b2630f" providerId="ADAL" clId="{C478F3B1-EA52-2D4A-82ED-36F8EE627A27}" dt="2021-11-21T12:17:43.942" v="123" actId="2696"/>
        <pc:sldMkLst>
          <pc:docMk/>
          <pc:sldMk cId="1067758337" sldId="261"/>
        </pc:sldMkLst>
      </pc:sldChg>
      <pc:sldChg chg="del">
        <pc:chgData name="Zhihao SHAO" userId="750bacbf-a815-4cbc-bf41-b27ba8b2630f" providerId="ADAL" clId="{C478F3B1-EA52-2D4A-82ED-36F8EE627A27}" dt="2021-11-21T12:17:51.152" v="126" actId="2696"/>
        <pc:sldMkLst>
          <pc:docMk/>
          <pc:sldMk cId="1643958575" sldId="262"/>
        </pc:sldMkLst>
      </pc:sldChg>
      <pc:sldChg chg="del">
        <pc:chgData name="Zhihao SHAO" userId="750bacbf-a815-4cbc-bf41-b27ba8b2630f" providerId="ADAL" clId="{C478F3B1-EA52-2D4A-82ED-36F8EE627A27}" dt="2021-11-21T12:18:00.293" v="129" actId="2696"/>
        <pc:sldMkLst>
          <pc:docMk/>
          <pc:sldMk cId="975429075" sldId="263"/>
        </pc:sldMkLst>
      </pc:sldChg>
      <pc:sldChg chg="del">
        <pc:chgData name="Zhihao SHAO" userId="750bacbf-a815-4cbc-bf41-b27ba8b2630f" providerId="ADAL" clId="{C478F3B1-EA52-2D4A-82ED-36F8EE627A27}" dt="2021-11-21T12:18:08.121" v="132" actId="2696"/>
        <pc:sldMkLst>
          <pc:docMk/>
          <pc:sldMk cId="2380078759" sldId="264"/>
        </pc:sldMkLst>
      </pc:sldChg>
      <pc:sldChg chg="del">
        <pc:chgData name="Zhihao SHAO" userId="750bacbf-a815-4cbc-bf41-b27ba8b2630f" providerId="ADAL" clId="{C478F3B1-EA52-2D4A-82ED-36F8EE627A27}" dt="2021-11-21T12:18:14.092" v="135" actId="2696"/>
        <pc:sldMkLst>
          <pc:docMk/>
          <pc:sldMk cId="1688427575" sldId="265"/>
        </pc:sldMkLst>
      </pc:sldChg>
      <pc:sldChg chg="addSp delSp modSp mod modNotesTx">
        <pc:chgData name="Zhihao SHAO" userId="750bacbf-a815-4cbc-bf41-b27ba8b2630f" providerId="ADAL" clId="{C478F3B1-EA52-2D4A-82ED-36F8EE627A27}" dt="2021-11-22T11:31:12.361" v="1418" actId="1076"/>
        <pc:sldMkLst>
          <pc:docMk/>
          <pc:sldMk cId="863747095" sldId="266"/>
        </pc:sldMkLst>
        <pc:spChg chg="mod">
          <ac:chgData name="Zhihao SHAO" userId="750bacbf-a815-4cbc-bf41-b27ba8b2630f" providerId="ADAL" clId="{C478F3B1-EA52-2D4A-82ED-36F8EE627A27}" dt="2021-11-22T11:30:45.955" v="1383" actId="14100"/>
          <ac:spMkLst>
            <pc:docMk/>
            <pc:sldMk cId="863747095" sldId="266"/>
            <ac:spMk id="3" creationId="{ADB132E2-52BB-F449-B823-66E35C9E766E}"/>
          </ac:spMkLst>
        </pc:spChg>
        <pc:spChg chg="add mod">
          <ac:chgData name="Zhihao SHAO" userId="750bacbf-a815-4cbc-bf41-b27ba8b2630f" providerId="ADAL" clId="{C478F3B1-EA52-2D4A-82ED-36F8EE627A27}" dt="2021-11-22T11:31:12.361" v="1418" actId="1076"/>
          <ac:spMkLst>
            <pc:docMk/>
            <pc:sldMk cId="863747095" sldId="266"/>
            <ac:spMk id="4" creationId="{4803C768-199B-A74A-978C-A7423F538A46}"/>
          </ac:spMkLst>
        </pc:spChg>
        <pc:spChg chg="add del mod">
          <ac:chgData name="Zhihao SHAO" userId="750bacbf-a815-4cbc-bf41-b27ba8b2630f" providerId="ADAL" clId="{C478F3B1-EA52-2D4A-82ED-36F8EE627A27}" dt="2021-11-21T12:37:59.723" v="174"/>
          <ac:spMkLst>
            <pc:docMk/>
            <pc:sldMk cId="863747095" sldId="266"/>
            <ac:spMk id="4" creationId="{DA123374-6C90-144B-9B24-D88BEA9797BE}"/>
          </ac:spMkLst>
        </pc:spChg>
        <pc:spChg chg="del">
          <ac:chgData name="Zhihao SHAO" userId="750bacbf-a815-4cbc-bf41-b27ba8b2630f" providerId="ADAL" clId="{C478F3B1-EA52-2D4A-82ED-36F8EE627A27}" dt="2021-11-21T12:36:57.901" v="149" actId="478"/>
          <ac:spMkLst>
            <pc:docMk/>
            <pc:sldMk cId="863747095" sldId="266"/>
            <ac:spMk id="6" creationId="{C24CF6E3-622F-E443-9903-EF37B66C456A}"/>
          </ac:spMkLst>
        </pc:spChg>
        <pc:spChg chg="del">
          <ac:chgData name="Zhihao SHAO" userId="750bacbf-a815-4cbc-bf41-b27ba8b2630f" providerId="ADAL" clId="{C478F3B1-EA52-2D4A-82ED-36F8EE627A27}" dt="2021-11-21T12:36:56.193" v="148" actId="478"/>
          <ac:spMkLst>
            <pc:docMk/>
            <pc:sldMk cId="863747095" sldId="266"/>
            <ac:spMk id="7" creationId="{1A5DDD4C-C9DC-0048-8B8C-DB4D1FC8AFC2}"/>
          </ac:spMkLst>
        </pc:spChg>
        <pc:spChg chg="mod">
          <ac:chgData name="Zhihao SHAO" userId="750bacbf-a815-4cbc-bf41-b27ba8b2630f" providerId="ADAL" clId="{C478F3B1-EA52-2D4A-82ED-36F8EE627A27}" dt="2021-11-22T11:30:52.867" v="1387" actId="14100"/>
          <ac:spMkLst>
            <pc:docMk/>
            <pc:sldMk cId="863747095" sldId="266"/>
            <ac:spMk id="8" creationId="{52D9DAA4-2530-8348-87E3-3D10B2074C86}"/>
          </ac:spMkLst>
        </pc:spChg>
        <pc:spChg chg="add del mod">
          <ac:chgData name="Zhihao SHAO" userId="750bacbf-a815-4cbc-bf41-b27ba8b2630f" providerId="ADAL" clId="{C478F3B1-EA52-2D4A-82ED-36F8EE627A27}" dt="2021-11-21T12:37:59.213" v="172" actId="478"/>
          <ac:spMkLst>
            <pc:docMk/>
            <pc:sldMk cId="863747095" sldId="266"/>
            <ac:spMk id="9" creationId="{EFB4FB50-AEB8-3340-B07F-C6EC8E2C0DA2}"/>
          </ac:spMkLst>
        </pc:spChg>
        <pc:spChg chg="add del mod">
          <ac:chgData name="Zhihao SHAO" userId="750bacbf-a815-4cbc-bf41-b27ba8b2630f" providerId="ADAL" clId="{C478F3B1-EA52-2D4A-82ED-36F8EE627A27}" dt="2021-11-21T12:38:10.250" v="179"/>
          <ac:spMkLst>
            <pc:docMk/>
            <pc:sldMk cId="863747095" sldId="266"/>
            <ac:spMk id="10" creationId="{208DE842-B057-134C-95C8-C80D67A26553}"/>
          </ac:spMkLst>
        </pc:spChg>
        <pc:spChg chg="add del mod">
          <ac:chgData name="Zhihao SHAO" userId="750bacbf-a815-4cbc-bf41-b27ba8b2630f" providerId="ADAL" clId="{C478F3B1-EA52-2D4A-82ED-36F8EE627A27}" dt="2021-11-21T12:41:00.500" v="229"/>
          <ac:spMkLst>
            <pc:docMk/>
            <pc:sldMk cId="863747095" sldId="266"/>
            <ac:spMk id="11" creationId="{E2E43A36-60A7-B748-9771-4B3986E60142}"/>
          </ac:spMkLst>
        </pc:spChg>
        <pc:spChg chg="del">
          <ac:chgData name="Zhihao SHAO" userId="750bacbf-a815-4cbc-bf41-b27ba8b2630f" providerId="ADAL" clId="{C478F3B1-EA52-2D4A-82ED-36F8EE627A27}" dt="2021-11-21T12:36:54.443" v="146" actId="478"/>
          <ac:spMkLst>
            <pc:docMk/>
            <pc:sldMk cId="863747095" sldId="266"/>
            <ac:spMk id="13" creationId="{49B83E01-1A3A-F24F-BE3F-C1035621C91A}"/>
          </ac:spMkLst>
        </pc:spChg>
        <pc:picChg chg="add mod">
          <ac:chgData name="Zhihao SHAO" userId="750bacbf-a815-4cbc-bf41-b27ba8b2630f" providerId="ADAL" clId="{C478F3B1-EA52-2D4A-82ED-36F8EE627A27}" dt="2021-11-22T11:30:55.168" v="1388" actId="1076"/>
          <ac:picMkLst>
            <pc:docMk/>
            <pc:sldMk cId="863747095" sldId="266"/>
            <ac:picMk id="9" creationId="{80AE1CE7-661E-3E43-A543-3AD0D49DCD10}"/>
          </ac:picMkLst>
        </pc:picChg>
        <pc:picChg chg="del">
          <ac:chgData name="Zhihao SHAO" userId="750bacbf-a815-4cbc-bf41-b27ba8b2630f" providerId="ADAL" clId="{C478F3B1-EA52-2D4A-82ED-36F8EE627A27}" dt="2021-11-21T12:37:02.653" v="150" actId="478"/>
          <ac:picMkLst>
            <pc:docMk/>
            <pc:sldMk cId="863747095" sldId="266"/>
            <ac:picMk id="1026" creationId="{1C0950A8-CA20-084E-87CC-0A9AE2828A1C}"/>
          </ac:picMkLst>
        </pc:picChg>
        <pc:picChg chg="del">
          <ac:chgData name="Zhihao SHAO" userId="750bacbf-a815-4cbc-bf41-b27ba8b2630f" providerId="ADAL" clId="{C478F3B1-EA52-2D4A-82ED-36F8EE627A27}" dt="2021-11-21T12:36:54.995" v="147" actId="478"/>
          <ac:picMkLst>
            <pc:docMk/>
            <pc:sldMk cId="863747095" sldId="266"/>
            <ac:picMk id="1028" creationId="{2A45301C-F9F4-B842-A16F-F1ED053B7E76}"/>
          </ac:picMkLst>
        </pc:picChg>
        <pc:picChg chg="add mod">
          <ac:chgData name="Zhihao SHAO" userId="750bacbf-a815-4cbc-bf41-b27ba8b2630f" providerId="ADAL" clId="{C478F3B1-EA52-2D4A-82ED-36F8EE627A27}" dt="2021-11-22T11:30:48.323" v="1385" actId="1076"/>
          <ac:picMkLst>
            <pc:docMk/>
            <pc:sldMk cId="863747095" sldId="266"/>
            <ac:picMk id="2050" creationId="{1A97E09B-21A4-0446-AE7D-0192235AB4C6}"/>
          </ac:picMkLst>
        </pc:picChg>
        <pc:picChg chg="add mod">
          <ac:chgData name="Zhihao SHAO" userId="750bacbf-a815-4cbc-bf41-b27ba8b2630f" providerId="ADAL" clId="{C478F3B1-EA52-2D4A-82ED-36F8EE627A27}" dt="2021-11-22T11:30:47.193" v="1384" actId="1076"/>
          <ac:picMkLst>
            <pc:docMk/>
            <pc:sldMk cId="863747095" sldId="266"/>
            <ac:picMk id="2052" creationId="{182E8D76-A1AA-8B43-B498-267125DFC344}"/>
          </ac:picMkLst>
        </pc:picChg>
      </pc:sldChg>
      <pc:sldChg chg="addSp delSp modSp mod">
        <pc:chgData name="Zhihao SHAO" userId="750bacbf-a815-4cbc-bf41-b27ba8b2630f" providerId="ADAL" clId="{C478F3B1-EA52-2D4A-82ED-36F8EE627A27}" dt="2021-11-22T11:54:28.263" v="1988" actId="255"/>
        <pc:sldMkLst>
          <pc:docMk/>
          <pc:sldMk cId="3334795867" sldId="267"/>
        </pc:sldMkLst>
        <pc:spChg chg="del">
          <ac:chgData name="Zhihao SHAO" userId="750bacbf-a815-4cbc-bf41-b27ba8b2630f" providerId="ADAL" clId="{C478F3B1-EA52-2D4A-82ED-36F8EE627A27}" dt="2021-11-21T12:46:01.064" v="230" actId="478"/>
          <ac:spMkLst>
            <pc:docMk/>
            <pc:sldMk cId="3334795867" sldId="267"/>
            <ac:spMk id="3" creationId="{ADB132E2-52BB-F449-B823-66E35C9E766E}"/>
          </ac:spMkLst>
        </pc:spChg>
        <pc:spChg chg="add mod">
          <ac:chgData name="Zhihao SHAO" userId="750bacbf-a815-4cbc-bf41-b27ba8b2630f" providerId="ADAL" clId="{C478F3B1-EA52-2D4A-82ED-36F8EE627A27}" dt="2021-11-22T11:54:28.263" v="1988" actId="255"/>
          <ac:spMkLst>
            <pc:docMk/>
            <pc:sldMk cId="3334795867" sldId="267"/>
            <ac:spMk id="6" creationId="{F3A070EE-4BCA-1E47-A0E6-27528FA307AC}"/>
          </ac:spMkLst>
        </pc:spChg>
        <pc:picChg chg="add mod">
          <ac:chgData name="Zhihao SHAO" userId="750bacbf-a815-4cbc-bf41-b27ba8b2630f" providerId="ADAL" clId="{C478F3B1-EA52-2D4A-82ED-36F8EE627A27}" dt="2021-11-21T15:33:40.013" v="512" actId="1076"/>
          <ac:picMkLst>
            <pc:docMk/>
            <pc:sldMk cId="3334795867" sldId="267"/>
            <ac:picMk id="9" creationId="{230933B8-1EB1-474A-81A9-821333F44B3D}"/>
          </ac:picMkLst>
        </pc:picChg>
        <pc:picChg chg="del">
          <ac:chgData name="Zhihao SHAO" userId="750bacbf-a815-4cbc-bf41-b27ba8b2630f" providerId="ADAL" clId="{C478F3B1-EA52-2D4A-82ED-36F8EE627A27}" dt="2021-11-21T12:46:18.243" v="239" actId="478"/>
          <ac:picMkLst>
            <pc:docMk/>
            <pc:sldMk cId="3334795867" sldId="267"/>
            <ac:picMk id="2049" creationId="{215EFF54-223C-6D4B-B002-958277609E95}"/>
          </ac:picMkLst>
        </pc:picChg>
        <pc:picChg chg="add del">
          <ac:chgData name="Zhihao SHAO" userId="750bacbf-a815-4cbc-bf41-b27ba8b2630f" providerId="ADAL" clId="{C478F3B1-EA52-2D4A-82ED-36F8EE627A27}" dt="2021-11-21T12:46:25.687" v="241" actId="478"/>
          <ac:picMkLst>
            <pc:docMk/>
            <pc:sldMk cId="3334795867" sldId="267"/>
            <ac:picMk id="3073" creationId="{87D68EAA-BFAE-B846-A6F3-6653AFB27B55}"/>
          </ac:picMkLst>
        </pc:picChg>
      </pc:sldChg>
      <pc:sldChg chg="addSp delSp modSp mod">
        <pc:chgData name="Zhihao SHAO" userId="750bacbf-a815-4cbc-bf41-b27ba8b2630f" providerId="ADAL" clId="{C478F3B1-EA52-2D4A-82ED-36F8EE627A27}" dt="2021-11-21T15:35:59.542" v="527" actId="20577"/>
        <pc:sldMkLst>
          <pc:docMk/>
          <pc:sldMk cId="3493930806" sldId="268"/>
        </pc:sldMkLst>
        <pc:spChg chg="mod">
          <ac:chgData name="Zhihao SHAO" userId="750bacbf-a815-4cbc-bf41-b27ba8b2630f" providerId="ADAL" clId="{C478F3B1-EA52-2D4A-82ED-36F8EE627A27}" dt="2021-11-21T15:35:59.542" v="527" actId="20577"/>
          <ac:spMkLst>
            <pc:docMk/>
            <pc:sldMk cId="3493930806" sldId="268"/>
            <ac:spMk id="3" creationId="{ADB132E2-52BB-F449-B823-66E35C9E766E}"/>
          </ac:spMkLst>
        </pc:spChg>
        <pc:spChg chg="add del">
          <ac:chgData name="Zhihao SHAO" userId="750bacbf-a815-4cbc-bf41-b27ba8b2630f" providerId="ADAL" clId="{C478F3B1-EA52-2D4A-82ED-36F8EE627A27}" dt="2021-11-21T15:30:01.325" v="347"/>
          <ac:spMkLst>
            <pc:docMk/>
            <pc:sldMk cId="3493930806" sldId="268"/>
            <ac:spMk id="4" creationId="{DF2F475D-B798-E844-A836-92B95A386A1A}"/>
          </ac:spMkLst>
        </pc:spChg>
        <pc:spChg chg="add del">
          <ac:chgData name="Zhihao SHAO" userId="750bacbf-a815-4cbc-bf41-b27ba8b2630f" providerId="ADAL" clId="{C478F3B1-EA52-2D4A-82ED-36F8EE627A27}" dt="2021-11-21T15:30:02.983" v="349"/>
          <ac:spMkLst>
            <pc:docMk/>
            <pc:sldMk cId="3493930806" sldId="268"/>
            <ac:spMk id="7" creationId="{349087A3-5B39-814B-9804-66A30E877CF9}"/>
          </ac:spMkLst>
        </pc:spChg>
        <pc:spChg chg="add del">
          <ac:chgData name="Zhihao SHAO" userId="750bacbf-a815-4cbc-bf41-b27ba8b2630f" providerId="ADAL" clId="{C478F3B1-EA52-2D4A-82ED-36F8EE627A27}" dt="2021-11-21T15:30:09.293" v="351"/>
          <ac:spMkLst>
            <pc:docMk/>
            <pc:sldMk cId="3493930806" sldId="268"/>
            <ac:spMk id="9" creationId="{314234F9-D3A6-5F4A-B4B8-E1336548CEE3}"/>
          </ac:spMkLst>
        </pc:spChg>
        <pc:spChg chg="del">
          <ac:chgData name="Zhihao SHAO" userId="750bacbf-a815-4cbc-bf41-b27ba8b2630f" providerId="ADAL" clId="{C478F3B1-EA52-2D4A-82ED-36F8EE627A27}" dt="2021-11-21T15:31:28.441" v="435" actId="478"/>
          <ac:spMkLst>
            <pc:docMk/>
            <pc:sldMk cId="3493930806" sldId="268"/>
            <ac:spMk id="11" creationId="{EDDB4381-A471-FB43-BF55-034C3FC7C79A}"/>
          </ac:spMkLst>
        </pc:spChg>
        <pc:picChg chg="del">
          <ac:chgData name="Zhihao SHAO" userId="750bacbf-a815-4cbc-bf41-b27ba8b2630f" providerId="ADAL" clId="{C478F3B1-EA52-2D4A-82ED-36F8EE627A27}" dt="2021-11-21T15:30:48.494" v="429" actId="478"/>
          <ac:picMkLst>
            <pc:docMk/>
            <pc:sldMk cId="3493930806" sldId="268"/>
            <ac:picMk id="6" creationId="{BFAC0280-B67F-C24C-A5B6-6FE6E9FCF756}"/>
          </ac:picMkLst>
        </pc:picChg>
        <pc:picChg chg="del">
          <ac:chgData name="Zhihao SHAO" userId="750bacbf-a815-4cbc-bf41-b27ba8b2630f" providerId="ADAL" clId="{C478F3B1-EA52-2D4A-82ED-36F8EE627A27}" dt="2021-11-21T15:31:29.337" v="436" actId="478"/>
          <ac:picMkLst>
            <pc:docMk/>
            <pc:sldMk cId="3493930806" sldId="268"/>
            <ac:picMk id="8" creationId="{78496038-74B8-4046-BD07-B43BBF46C142}"/>
          </ac:picMkLst>
        </pc:picChg>
        <pc:picChg chg="del">
          <ac:chgData name="Zhihao SHAO" userId="750bacbf-a815-4cbc-bf41-b27ba8b2630f" providerId="ADAL" clId="{C478F3B1-EA52-2D4A-82ED-36F8EE627A27}" dt="2021-11-21T15:31:30.277" v="437" actId="478"/>
          <ac:picMkLst>
            <pc:docMk/>
            <pc:sldMk cId="3493930806" sldId="268"/>
            <ac:picMk id="10" creationId="{262956D0-EF5F-3E4C-9FAA-672B6AA3AB27}"/>
          </ac:picMkLst>
        </pc:picChg>
        <pc:picChg chg="add mod">
          <ac:chgData name="Zhihao SHAO" userId="750bacbf-a815-4cbc-bf41-b27ba8b2630f" providerId="ADAL" clId="{C478F3B1-EA52-2D4A-82ED-36F8EE627A27}" dt="2021-11-21T15:31:25.495" v="434" actId="1076"/>
          <ac:picMkLst>
            <pc:docMk/>
            <pc:sldMk cId="3493930806" sldId="268"/>
            <ac:picMk id="13" creationId="{F534785E-F261-4F4D-BA59-B069F5894043}"/>
          </ac:picMkLst>
        </pc:picChg>
        <pc:picChg chg="add mod">
          <ac:chgData name="Zhihao SHAO" userId="750bacbf-a815-4cbc-bf41-b27ba8b2630f" providerId="ADAL" clId="{C478F3B1-EA52-2D4A-82ED-36F8EE627A27}" dt="2021-11-21T15:32:03.345" v="444" actId="1076"/>
          <ac:picMkLst>
            <pc:docMk/>
            <pc:sldMk cId="3493930806" sldId="268"/>
            <ac:picMk id="15" creationId="{37F889EF-A898-8E42-A066-58F6386EA644}"/>
          </ac:picMkLst>
        </pc:picChg>
        <pc:picChg chg="add mod">
          <ac:chgData name="Zhihao SHAO" userId="750bacbf-a815-4cbc-bf41-b27ba8b2630f" providerId="ADAL" clId="{C478F3B1-EA52-2D4A-82ED-36F8EE627A27}" dt="2021-11-21T15:32:41.338" v="451" actId="1076"/>
          <ac:picMkLst>
            <pc:docMk/>
            <pc:sldMk cId="3493930806" sldId="268"/>
            <ac:picMk id="17" creationId="{4BBF6547-E0F3-324A-8546-A8EEB3277651}"/>
          </ac:picMkLst>
        </pc:picChg>
        <pc:picChg chg="add del">
          <ac:chgData name="Zhihao SHAO" userId="750bacbf-a815-4cbc-bf41-b27ba8b2630f" providerId="ADAL" clId="{C478F3B1-EA52-2D4A-82ED-36F8EE627A27}" dt="2021-11-21T15:30:01.325" v="347"/>
          <ac:picMkLst>
            <pc:docMk/>
            <pc:sldMk cId="3493930806" sldId="268"/>
            <ac:picMk id="1026" creationId="{ADD80337-C2A6-5B40-9FF5-F68FB1F4CB47}"/>
          </ac:picMkLst>
        </pc:picChg>
        <pc:picChg chg="add del">
          <ac:chgData name="Zhihao SHAO" userId="750bacbf-a815-4cbc-bf41-b27ba8b2630f" providerId="ADAL" clId="{C478F3B1-EA52-2D4A-82ED-36F8EE627A27}" dt="2021-11-21T15:30:02.983" v="349"/>
          <ac:picMkLst>
            <pc:docMk/>
            <pc:sldMk cId="3493930806" sldId="268"/>
            <ac:picMk id="1028" creationId="{CFB3619D-7F04-1344-BED9-72BA978812AA}"/>
          </ac:picMkLst>
        </pc:picChg>
        <pc:picChg chg="add del">
          <ac:chgData name="Zhihao SHAO" userId="750bacbf-a815-4cbc-bf41-b27ba8b2630f" providerId="ADAL" clId="{C478F3B1-EA52-2D4A-82ED-36F8EE627A27}" dt="2021-11-21T15:30:09.293" v="351"/>
          <ac:picMkLst>
            <pc:docMk/>
            <pc:sldMk cId="3493930806" sldId="268"/>
            <ac:picMk id="1030" creationId="{CE95AD1E-99A3-4A47-814C-C154BE8698B7}"/>
          </ac:picMkLst>
        </pc:picChg>
      </pc:sldChg>
      <pc:sldChg chg="addSp delSp modSp mod">
        <pc:chgData name="Zhihao SHAO" userId="750bacbf-a815-4cbc-bf41-b27ba8b2630f" providerId="ADAL" clId="{C478F3B1-EA52-2D4A-82ED-36F8EE627A27}" dt="2021-11-22T11:49:16.006" v="1816" actId="207"/>
        <pc:sldMkLst>
          <pc:docMk/>
          <pc:sldMk cId="3590119392" sldId="269"/>
        </pc:sldMkLst>
        <pc:spChg chg="mod">
          <ac:chgData name="Zhihao SHAO" userId="750bacbf-a815-4cbc-bf41-b27ba8b2630f" providerId="ADAL" clId="{C478F3B1-EA52-2D4A-82ED-36F8EE627A27}" dt="2021-11-22T11:13:23.744" v="733" actId="20577"/>
          <ac:spMkLst>
            <pc:docMk/>
            <pc:sldMk cId="3590119392" sldId="269"/>
            <ac:spMk id="2" creationId="{81946501-6B55-4146-A194-B80AE4C88EB5}"/>
          </ac:spMkLst>
        </pc:spChg>
        <pc:spChg chg="mod">
          <ac:chgData name="Zhihao SHAO" userId="750bacbf-a815-4cbc-bf41-b27ba8b2630f" providerId="ADAL" clId="{C478F3B1-EA52-2D4A-82ED-36F8EE627A27}" dt="2021-11-22T11:15:59.254" v="947" actId="207"/>
          <ac:spMkLst>
            <pc:docMk/>
            <pc:sldMk cId="3590119392" sldId="269"/>
            <ac:spMk id="3" creationId="{ADB132E2-52BB-F449-B823-66E35C9E766E}"/>
          </ac:spMkLst>
        </pc:spChg>
        <pc:spChg chg="add mod">
          <ac:chgData name="Zhihao SHAO" userId="750bacbf-a815-4cbc-bf41-b27ba8b2630f" providerId="ADAL" clId="{C478F3B1-EA52-2D4A-82ED-36F8EE627A27}" dt="2021-11-22T11:49:16.006" v="1816" actId="207"/>
          <ac:spMkLst>
            <pc:docMk/>
            <pc:sldMk cId="3590119392" sldId="269"/>
            <ac:spMk id="7" creationId="{A4F2542D-C59C-F440-A38F-198C88FFEDC1}"/>
          </ac:spMkLst>
        </pc:spChg>
        <pc:picChg chg="del">
          <ac:chgData name="Zhihao SHAO" userId="750bacbf-a815-4cbc-bf41-b27ba8b2630f" providerId="ADAL" clId="{C478F3B1-EA52-2D4A-82ED-36F8EE627A27}" dt="2021-11-22T11:12:10.789" v="688" actId="478"/>
          <ac:picMkLst>
            <pc:docMk/>
            <pc:sldMk cId="3590119392" sldId="269"/>
            <ac:picMk id="6" creationId="{A5050A99-AC5E-5440-A018-2419C093E8DD}"/>
          </ac:picMkLst>
        </pc:picChg>
        <pc:picChg chg="add mod">
          <ac:chgData name="Zhihao SHAO" userId="750bacbf-a815-4cbc-bf41-b27ba8b2630f" providerId="ADAL" clId="{C478F3B1-EA52-2D4A-82ED-36F8EE627A27}" dt="2021-11-22T11:18:48.896" v="954" actId="1076"/>
          <ac:picMkLst>
            <pc:docMk/>
            <pc:sldMk cId="3590119392" sldId="269"/>
            <ac:picMk id="2050" creationId="{6EDF9F7B-E5D1-3242-8B96-EBB0C3F37C74}"/>
          </ac:picMkLst>
        </pc:picChg>
      </pc:sldChg>
      <pc:sldChg chg="del">
        <pc:chgData name="Zhihao SHAO" userId="750bacbf-a815-4cbc-bf41-b27ba8b2630f" providerId="ADAL" clId="{C478F3B1-EA52-2D4A-82ED-36F8EE627A27}" dt="2021-11-22T11:19:38.382" v="955" actId="2696"/>
        <pc:sldMkLst>
          <pc:docMk/>
          <pc:sldMk cId="3925923445" sldId="270"/>
        </pc:sldMkLst>
      </pc:sldChg>
      <pc:sldChg chg="del">
        <pc:chgData name="Zhihao SHAO" userId="750bacbf-a815-4cbc-bf41-b27ba8b2630f" providerId="ADAL" clId="{C478F3B1-EA52-2D4A-82ED-36F8EE627A27}" dt="2021-11-22T14:07:51.236" v="3342" actId="2696"/>
        <pc:sldMkLst>
          <pc:docMk/>
          <pc:sldMk cId="210653860" sldId="271"/>
        </pc:sldMkLst>
      </pc:sldChg>
      <pc:sldChg chg="addSp modSp mod">
        <pc:chgData name="Zhihao SHAO" userId="750bacbf-a815-4cbc-bf41-b27ba8b2630f" providerId="ADAL" clId="{C478F3B1-EA52-2D4A-82ED-36F8EE627A27}" dt="2021-11-22T14:22:01.956" v="3572" actId="1076"/>
        <pc:sldMkLst>
          <pc:docMk/>
          <pc:sldMk cId="2721083934" sldId="273"/>
        </pc:sldMkLst>
        <pc:spChg chg="mod">
          <ac:chgData name="Zhihao SHAO" userId="750bacbf-a815-4cbc-bf41-b27ba8b2630f" providerId="ADAL" clId="{C478F3B1-EA52-2D4A-82ED-36F8EE627A27}" dt="2021-11-22T14:21:34.448" v="3570" actId="255"/>
          <ac:spMkLst>
            <pc:docMk/>
            <pc:sldMk cId="2721083934" sldId="273"/>
            <ac:spMk id="14" creationId="{38A70605-0283-C44C-B62F-C7E43317B630}"/>
          </ac:spMkLst>
        </pc:spChg>
        <pc:picChg chg="add mod">
          <ac:chgData name="Zhihao SHAO" userId="750bacbf-a815-4cbc-bf41-b27ba8b2630f" providerId="ADAL" clId="{C478F3B1-EA52-2D4A-82ED-36F8EE627A27}" dt="2021-11-22T14:22:01.956" v="3572" actId="1076"/>
          <ac:picMkLst>
            <pc:docMk/>
            <pc:sldMk cId="2721083934" sldId="273"/>
            <ac:picMk id="16386" creationId="{3015C80B-CD20-C143-B1B3-8B18787D06C2}"/>
          </ac:picMkLst>
        </pc:picChg>
      </pc:sldChg>
      <pc:sldChg chg="modSp mod">
        <pc:chgData name="Zhihao SHAO" userId="750bacbf-a815-4cbc-bf41-b27ba8b2630f" providerId="ADAL" clId="{C478F3B1-EA52-2D4A-82ED-36F8EE627A27}" dt="2021-11-22T14:20:36.002" v="3561" actId="113"/>
        <pc:sldMkLst>
          <pc:docMk/>
          <pc:sldMk cId="2506080685" sldId="274"/>
        </pc:sldMkLst>
        <pc:spChg chg="mod">
          <ac:chgData name="Zhihao SHAO" userId="750bacbf-a815-4cbc-bf41-b27ba8b2630f" providerId="ADAL" clId="{C478F3B1-EA52-2D4A-82ED-36F8EE627A27}" dt="2021-11-22T14:20:36.002" v="3561" actId="113"/>
          <ac:spMkLst>
            <pc:docMk/>
            <pc:sldMk cId="2506080685" sldId="274"/>
            <ac:spMk id="14" creationId="{38A70605-0283-C44C-B62F-C7E43317B630}"/>
          </ac:spMkLst>
        </pc:spChg>
      </pc:sldChg>
      <pc:sldChg chg="modSp add mod">
        <pc:chgData name="Zhihao SHAO" userId="750bacbf-a815-4cbc-bf41-b27ba8b2630f" providerId="ADAL" clId="{C478F3B1-EA52-2D4A-82ED-36F8EE627A27}" dt="2021-11-22T14:08:29.150" v="3368" actId="20577"/>
        <pc:sldMkLst>
          <pc:docMk/>
          <pc:sldMk cId="220058919" sldId="276"/>
        </pc:sldMkLst>
        <pc:spChg chg="mod">
          <ac:chgData name="Zhihao SHAO" userId="750bacbf-a815-4cbc-bf41-b27ba8b2630f" providerId="ADAL" clId="{C478F3B1-EA52-2D4A-82ED-36F8EE627A27}" dt="2021-11-22T14:08:29.150" v="3368" actId="20577"/>
          <ac:spMkLst>
            <pc:docMk/>
            <pc:sldMk cId="220058919" sldId="276"/>
            <ac:spMk id="3" creationId="{ADB132E2-52BB-F449-B823-66E35C9E766E}"/>
          </ac:spMkLst>
        </pc:spChg>
      </pc:sldChg>
      <pc:sldChg chg="modSp add mod">
        <pc:chgData name="Zhihao SHAO" userId="750bacbf-a815-4cbc-bf41-b27ba8b2630f" providerId="ADAL" clId="{C478F3B1-EA52-2D4A-82ED-36F8EE627A27}" dt="2021-11-22T14:08:25.697" v="3367" actId="20577"/>
        <pc:sldMkLst>
          <pc:docMk/>
          <pc:sldMk cId="797320447" sldId="277"/>
        </pc:sldMkLst>
        <pc:spChg chg="mod">
          <ac:chgData name="Zhihao SHAO" userId="750bacbf-a815-4cbc-bf41-b27ba8b2630f" providerId="ADAL" clId="{C478F3B1-EA52-2D4A-82ED-36F8EE627A27}" dt="2021-11-22T14:08:25.697" v="3367" actId="20577"/>
          <ac:spMkLst>
            <pc:docMk/>
            <pc:sldMk cId="797320447" sldId="277"/>
            <ac:spMk id="3" creationId="{ADB132E2-52BB-F449-B823-66E35C9E766E}"/>
          </ac:spMkLst>
        </pc:spChg>
      </pc:sldChg>
      <pc:sldChg chg="modSp add mod">
        <pc:chgData name="Zhihao SHAO" userId="750bacbf-a815-4cbc-bf41-b27ba8b2630f" providerId="ADAL" clId="{C478F3B1-EA52-2D4A-82ED-36F8EE627A27}" dt="2021-11-22T14:08:20.583" v="3358" actId="20577"/>
        <pc:sldMkLst>
          <pc:docMk/>
          <pc:sldMk cId="2135919055" sldId="278"/>
        </pc:sldMkLst>
        <pc:spChg chg="mod">
          <ac:chgData name="Zhihao SHAO" userId="750bacbf-a815-4cbc-bf41-b27ba8b2630f" providerId="ADAL" clId="{C478F3B1-EA52-2D4A-82ED-36F8EE627A27}" dt="2021-11-22T14:08:20.583" v="3358" actId="20577"/>
          <ac:spMkLst>
            <pc:docMk/>
            <pc:sldMk cId="2135919055" sldId="278"/>
            <ac:spMk id="3" creationId="{ADB132E2-52BB-F449-B823-66E35C9E766E}"/>
          </ac:spMkLst>
        </pc:spChg>
      </pc:sldChg>
      <pc:sldChg chg="modSp add mod">
        <pc:chgData name="Zhihao SHAO" userId="750bacbf-a815-4cbc-bf41-b27ba8b2630f" providerId="ADAL" clId="{C478F3B1-EA52-2D4A-82ED-36F8EE627A27}" dt="2021-11-22T14:08:16.902" v="3357" actId="5793"/>
        <pc:sldMkLst>
          <pc:docMk/>
          <pc:sldMk cId="2486331330" sldId="279"/>
        </pc:sldMkLst>
        <pc:spChg chg="mod">
          <ac:chgData name="Zhihao SHAO" userId="750bacbf-a815-4cbc-bf41-b27ba8b2630f" providerId="ADAL" clId="{C478F3B1-EA52-2D4A-82ED-36F8EE627A27}" dt="2021-11-22T14:08:16.902" v="3357" actId="5793"/>
          <ac:spMkLst>
            <pc:docMk/>
            <pc:sldMk cId="2486331330" sldId="279"/>
            <ac:spMk id="3" creationId="{ADB132E2-52BB-F449-B823-66E35C9E766E}"/>
          </ac:spMkLst>
        </pc:spChg>
      </pc:sldChg>
      <pc:sldChg chg="modSp add mod">
        <pc:chgData name="Zhihao SHAO" userId="750bacbf-a815-4cbc-bf41-b27ba8b2630f" providerId="ADAL" clId="{C478F3B1-EA52-2D4A-82ED-36F8EE627A27}" dt="2021-11-22T14:08:09.167" v="3354" actId="5793"/>
        <pc:sldMkLst>
          <pc:docMk/>
          <pc:sldMk cId="1743563795" sldId="280"/>
        </pc:sldMkLst>
        <pc:spChg chg="mod">
          <ac:chgData name="Zhihao SHAO" userId="750bacbf-a815-4cbc-bf41-b27ba8b2630f" providerId="ADAL" clId="{C478F3B1-EA52-2D4A-82ED-36F8EE627A27}" dt="2021-11-22T14:08:09.167" v="3354" actId="5793"/>
          <ac:spMkLst>
            <pc:docMk/>
            <pc:sldMk cId="1743563795" sldId="280"/>
            <ac:spMk id="3" creationId="{ADB132E2-52BB-F449-B823-66E35C9E766E}"/>
          </ac:spMkLst>
        </pc:spChg>
      </pc:sldChg>
      <pc:sldChg chg="modSp add mod">
        <pc:chgData name="Zhihao SHAO" userId="750bacbf-a815-4cbc-bf41-b27ba8b2630f" providerId="ADAL" clId="{C478F3B1-EA52-2D4A-82ED-36F8EE627A27}" dt="2021-11-22T14:08:02.567" v="3351" actId="20577"/>
        <pc:sldMkLst>
          <pc:docMk/>
          <pc:sldMk cId="2105925186" sldId="281"/>
        </pc:sldMkLst>
        <pc:spChg chg="mod">
          <ac:chgData name="Zhihao SHAO" userId="750bacbf-a815-4cbc-bf41-b27ba8b2630f" providerId="ADAL" clId="{C478F3B1-EA52-2D4A-82ED-36F8EE627A27}" dt="2021-11-22T14:08:02.567" v="3351" actId="20577"/>
          <ac:spMkLst>
            <pc:docMk/>
            <pc:sldMk cId="2105925186" sldId="281"/>
            <ac:spMk id="3" creationId="{ADB132E2-52BB-F449-B823-66E35C9E766E}"/>
          </ac:spMkLst>
        </pc:spChg>
      </pc:sldChg>
      <pc:sldChg chg="modSp add mod">
        <pc:chgData name="Zhihao SHAO" userId="750bacbf-a815-4cbc-bf41-b27ba8b2630f" providerId="ADAL" clId="{C478F3B1-EA52-2D4A-82ED-36F8EE627A27}" dt="2021-11-22T14:08:39.532" v="3370" actId="20577"/>
        <pc:sldMkLst>
          <pc:docMk/>
          <pc:sldMk cId="483884916" sldId="282"/>
        </pc:sldMkLst>
        <pc:spChg chg="mod">
          <ac:chgData name="Zhihao SHAO" userId="750bacbf-a815-4cbc-bf41-b27ba8b2630f" providerId="ADAL" clId="{C478F3B1-EA52-2D4A-82ED-36F8EE627A27}" dt="2021-11-22T14:08:39.532" v="3370" actId="20577"/>
          <ac:spMkLst>
            <pc:docMk/>
            <pc:sldMk cId="483884916" sldId="282"/>
            <ac:spMk id="3" creationId="{ADB132E2-52BB-F449-B823-66E35C9E766E}"/>
          </ac:spMkLst>
        </pc:spChg>
      </pc:sldChg>
      <pc:sldChg chg="addSp delSp modSp add mod">
        <pc:chgData name="Zhihao SHAO" userId="750bacbf-a815-4cbc-bf41-b27ba8b2630f" providerId="ADAL" clId="{C478F3B1-EA52-2D4A-82ED-36F8EE627A27}" dt="2021-11-22T11:54:36.326" v="1990" actId="113"/>
        <pc:sldMkLst>
          <pc:docMk/>
          <pc:sldMk cId="3671016522" sldId="283"/>
        </pc:sldMkLst>
        <pc:spChg chg="mod">
          <ac:chgData name="Zhihao SHAO" userId="750bacbf-a815-4cbc-bf41-b27ba8b2630f" providerId="ADAL" clId="{C478F3B1-EA52-2D4A-82ED-36F8EE627A27}" dt="2021-11-22T11:54:36.326" v="1990" actId="113"/>
          <ac:spMkLst>
            <pc:docMk/>
            <pc:sldMk cId="3671016522" sldId="283"/>
            <ac:spMk id="6" creationId="{F3A070EE-4BCA-1E47-A0E6-27528FA307AC}"/>
          </ac:spMkLst>
        </pc:spChg>
        <pc:picChg chg="add del mod">
          <ac:chgData name="Zhihao SHAO" userId="750bacbf-a815-4cbc-bf41-b27ba8b2630f" providerId="ADAL" clId="{C478F3B1-EA52-2D4A-82ED-36F8EE627A27}" dt="2021-11-21T12:48:18.995" v="257" actId="21"/>
          <ac:picMkLst>
            <pc:docMk/>
            <pc:sldMk cId="3671016522" sldId="283"/>
            <ac:picMk id="4" creationId="{ECA24481-C911-3C46-8AD3-D5B2A624C650}"/>
          </ac:picMkLst>
        </pc:picChg>
        <pc:picChg chg="add mod">
          <ac:chgData name="Zhihao SHAO" userId="750bacbf-a815-4cbc-bf41-b27ba8b2630f" providerId="ADAL" clId="{C478F3B1-EA52-2D4A-82ED-36F8EE627A27}" dt="2021-11-21T12:49:04.050" v="272" actId="14100"/>
          <ac:picMkLst>
            <pc:docMk/>
            <pc:sldMk cId="3671016522" sldId="283"/>
            <ac:picMk id="8" creationId="{504FCF24-1DD0-5E45-BA31-66BF5F04C3D4}"/>
          </ac:picMkLst>
        </pc:picChg>
        <pc:picChg chg="add mod">
          <ac:chgData name="Zhihao SHAO" userId="750bacbf-a815-4cbc-bf41-b27ba8b2630f" providerId="ADAL" clId="{C478F3B1-EA52-2D4A-82ED-36F8EE627A27}" dt="2021-11-21T12:49:00.407" v="270" actId="1076"/>
          <ac:picMkLst>
            <pc:docMk/>
            <pc:sldMk cId="3671016522" sldId="283"/>
            <ac:picMk id="10" creationId="{7873D825-D4F6-C046-87CD-B4E437A368BC}"/>
          </ac:picMkLst>
        </pc:picChg>
      </pc:sldChg>
      <pc:sldChg chg="addSp delSp modSp add mod">
        <pc:chgData name="Zhihao SHAO" userId="750bacbf-a815-4cbc-bf41-b27ba8b2630f" providerId="ADAL" clId="{C478F3B1-EA52-2D4A-82ED-36F8EE627A27}" dt="2021-11-22T11:47:56.398" v="1788" actId="1035"/>
        <pc:sldMkLst>
          <pc:docMk/>
          <pc:sldMk cId="927661819" sldId="284"/>
        </pc:sldMkLst>
        <pc:spChg chg="mod">
          <ac:chgData name="Zhihao SHAO" userId="750bacbf-a815-4cbc-bf41-b27ba8b2630f" providerId="ADAL" clId="{C478F3B1-EA52-2D4A-82ED-36F8EE627A27}" dt="2021-11-22T11:45:56.746" v="1717" actId="27636"/>
          <ac:spMkLst>
            <pc:docMk/>
            <pc:sldMk cId="927661819" sldId="284"/>
            <ac:spMk id="3" creationId="{ADB132E2-52BB-F449-B823-66E35C9E766E}"/>
          </ac:spMkLst>
        </pc:spChg>
        <pc:spChg chg="del mod">
          <ac:chgData name="Zhihao SHAO" userId="750bacbf-a815-4cbc-bf41-b27ba8b2630f" providerId="ADAL" clId="{C478F3B1-EA52-2D4A-82ED-36F8EE627A27}" dt="2021-11-22T11:27:27.713" v="1217" actId="478"/>
          <ac:spMkLst>
            <pc:docMk/>
            <pc:sldMk cId="927661819" sldId="284"/>
            <ac:spMk id="7" creationId="{A4F2542D-C59C-F440-A38F-198C88FFEDC1}"/>
          </ac:spMkLst>
        </pc:spChg>
        <pc:graphicFrameChg chg="add del mod">
          <ac:chgData name="Zhihao SHAO" userId="750bacbf-a815-4cbc-bf41-b27ba8b2630f" providerId="ADAL" clId="{C478F3B1-EA52-2D4A-82ED-36F8EE627A27}" dt="2021-11-22T11:22:19.553" v="1093"/>
          <ac:graphicFrameMkLst>
            <pc:docMk/>
            <pc:sldMk cId="927661819" sldId="284"/>
            <ac:graphicFrameMk id="4" creationId="{95E38D46-92DB-0649-9429-6F4F0E2B9FA6}"/>
          </ac:graphicFrameMkLst>
        </pc:graphicFrameChg>
        <pc:graphicFrameChg chg="add mod modGraphic">
          <ac:chgData name="Zhihao SHAO" userId="750bacbf-a815-4cbc-bf41-b27ba8b2630f" providerId="ADAL" clId="{C478F3B1-EA52-2D4A-82ED-36F8EE627A27}" dt="2021-11-22T11:47:53.332" v="1784" actId="1035"/>
          <ac:graphicFrameMkLst>
            <pc:docMk/>
            <pc:sldMk cId="927661819" sldId="284"/>
            <ac:graphicFrameMk id="6" creationId="{6B51C50A-CB97-EE42-93C4-F7ECA938CF9F}"/>
          </ac:graphicFrameMkLst>
        </pc:graphicFrameChg>
        <pc:picChg chg="add mod">
          <ac:chgData name="Zhihao SHAO" userId="750bacbf-a815-4cbc-bf41-b27ba8b2630f" providerId="ADAL" clId="{C478F3B1-EA52-2D4A-82ED-36F8EE627A27}" dt="2021-11-22T11:47:56.398" v="1788" actId="1035"/>
          <ac:picMkLst>
            <pc:docMk/>
            <pc:sldMk cId="927661819" sldId="284"/>
            <ac:picMk id="9" creationId="{635A29E1-D402-E548-9405-27ED7DF2DDE4}"/>
          </ac:picMkLst>
        </pc:picChg>
        <pc:picChg chg="add mod">
          <ac:chgData name="Zhihao SHAO" userId="750bacbf-a815-4cbc-bf41-b27ba8b2630f" providerId="ADAL" clId="{C478F3B1-EA52-2D4A-82ED-36F8EE627A27}" dt="2021-11-22T11:47:54.965" v="1786" actId="1035"/>
          <ac:picMkLst>
            <pc:docMk/>
            <pc:sldMk cId="927661819" sldId="284"/>
            <ac:picMk id="11" creationId="{0692C77B-48E7-944F-A6AA-E959E628AF25}"/>
          </ac:picMkLst>
        </pc:picChg>
        <pc:picChg chg="del">
          <ac:chgData name="Zhihao SHAO" userId="750bacbf-a815-4cbc-bf41-b27ba8b2630f" providerId="ADAL" clId="{C478F3B1-EA52-2D4A-82ED-36F8EE627A27}" dt="2021-11-22T11:22:21.177" v="1094" actId="478"/>
          <ac:picMkLst>
            <pc:docMk/>
            <pc:sldMk cId="927661819" sldId="284"/>
            <ac:picMk id="2050" creationId="{6EDF9F7B-E5D1-3242-8B96-EBB0C3F37C74}"/>
          </ac:picMkLst>
        </pc:picChg>
      </pc:sldChg>
      <pc:sldChg chg="add del">
        <pc:chgData name="Zhihao SHAO" userId="750bacbf-a815-4cbc-bf41-b27ba8b2630f" providerId="ADAL" clId="{C478F3B1-EA52-2D4A-82ED-36F8EE627A27}" dt="2021-11-21T12:47:57.936" v="251"/>
        <pc:sldMkLst>
          <pc:docMk/>
          <pc:sldMk cId="2841981776" sldId="284"/>
        </pc:sldMkLst>
      </pc:sldChg>
      <pc:sldChg chg="addSp modSp add mod">
        <pc:chgData name="Zhihao SHAO" userId="750bacbf-a815-4cbc-bf41-b27ba8b2630f" providerId="ADAL" clId="{C478F3B1-EA52-2D4A-82ED-36F8EE627A27}" dt="2021-11-22T11:49:30.476" v="1818" actId="207"/>
        <pc:sldMkLst>
          <pc:docMk/>
          <pc:sldMk cId="227982811" sldId="285"/>
        </pc:sldMkLst>
        <pc:spChg chg="mod">
          <ac:chgData name="Zhihao SHAO" userId="750bacbf-a815-4cbc-bf41-b27ba8b2630f" providerId="ADAL" clId="{C478F3B1-EA52-2D4A-82ED-36F8EE627A27}" dt="2021-11-22T11:32:15.515" v="1465" actId="1076"/>
          <ac:spMkLst>
            <pc:docMk/>
            <pc:sldMk cId="227982811" sldId="285"/>
            <ac:spMk id="3" creationId="{ADB132E2-52BB-F449-B823-66E35C9E766E}"/>
          </ac:spMkLst>
        </pc:spChg>
        <pc:graphicFrameChg chg="mod modGraphic">
          <ac:chgData name="Zhihao SHAO" userId="750bacbf-a815-4cbc-bf41-b27ba8b2630f" providerId="ADAL" clId="{C478F3B1-EA52-2D4A-82ED-36F8EE627A27}" dt="2021-11-22T11:49:30.476" v="1818" actId="207"/>
          <ac:graphicFrameMkLst>
            <pc:docMk/>
            <pc:sldMk cId="227982811" sldId="285"/>
            <ac:graphicFrameMk id="6" creationId="{6B51C50A-CB97-EE42-93C4-F7ECA938CF9F}"/>
          </ac:graphicFrameMkLst>
        </pc:graphicFrameChg>
        <pc:picChg chg="add mod">
          <ac:chgData name="Zhihao SHAO" userId="750bacbf-a815-4cbc-bf41-b27ba8b2630f" providerId="ADAL" clId="{C478F3B1-EA52-2D4A-82ED-36F8EE627A27}" dt="2021-11-22T11:39:57.977" v="1652" actId="1076"/>
          <ac:picMkLst>
            <pc:docMk/>
            <pc:sldMk cId="227982811" sldId="285"/>
            <ac:picMk id="7" creationId="{8D77D586-8EAB-1540-824D-CE22C2091E6C}"/>
          </ac:picMkLst>
        </pc:picChg>
        <pc:picChg chg="add mod">
          <ac:chgData name="Zhihao SHAO" userId="750bacbf-a815-4cbc-bf41-b27ba8b2630f" providerId="ADAL" clId="{C478F3B1-EA52-2D4A-82ED-36F8EE627A27}" dt="2021-11-22T11:40:14.745" v="1657" actId="14100"/>
          <ac:picMkLst>
            <pc:docMk/>
            <pc:sldMk cId="227982811" sldId="285"/>
            <ac:picMk id="9" creationId="{A843FE75-438C-324D-836D-1C0943602E89}"/>
          </ac:picMkLst>
        </pc:picChg>
        <pc:picChg chg="add mod">
          <ac:chgData name="Zhihao SHAO" userId="750bacbf-a815-4cbc-bf41-b27ba8b2630f" providerId="ADAL" clId="{C478F3B1-EA52-2D4A-82ED-36F8EE627A27}" dt="2021-11-22T11:40:10.627" v="1656" actId="1076"/>
          <ac:picMkLst>
            <pc:docMk/>
            <pc:sldMk cId="227982811" sldId="285"/>
            <ac:picMk id="11" creationId="{612F953D-AC98-0C4B-8244-DBBCA0A677BD}"/>
          </ac:picMkLst>
        </pc:picChg>
        <pc:picChg chg="add mod">
          <ac:chgData name="Zhihao SHAO" userId="750bacbf-a815-4cbc-bf41-b27ba8b2630f" providerId="ADAL" clId="{C478F3B1-EA52-2D4A-82ED-36F8EE627A27}" dt="2021-11-22T11:40:17.437" v="1658" actId="1076"/>
          <ac:picMkLst>
            <pc:docMk/>
            <pc:sldMk cId="227982811" sldId="285"/>
            <ac:picMk id="13" creationId="{8FDC3468-9331-014A-864A-DFC913C950AD}"/>
          </ac:picMkLst>
        </pc:picChg>
        <pc:picChg chg="add mod">
          <ac:chgData name="Zhihao SHAO" userId="750bacbf-a815-4cbc-bf41-b27ba8b2630f" providerId="ADAL" clId="{C478F3B1-EA52-2D4A-82ED-36F8EE627A27}" dt="2021-11-22T11:41:46.794" v="1668" actId="1076"/>
          <ac:picMkLst>
            <pc:docMk/>
            <pc:sldMk cId="227982811" sldId="285"/>
            <ac:picMk id="15" creationId="{6D749C75-0446-DD45-B67E-9C81E703467C}"/>
          </ac:picMkLst>
        </pc:picChg>
        <pc:picChg chg="add mod">
          <ac:chgData name="Zhihao SHAO" userId="750bacbf-a815-4cbc-bf41-b27ba8b2630f" providerId="ADAL" clId="{C478F3B1-EA52-2D4A-82ED-36F8EE627A27}" dt="2021-11-22T11:41:49.214" v="1669" actId="1038"/>
          <ac:picMkLst>
            <pc:docMk/>
            <pc:sldMk cId="227982811" sldId="285"/>
            <ac:picMk id="17" creationId="{343BA7A4-F593-9240-B362-DCAB93B05D34}"/>
          </ac:picMkLst>
        </pc:picChg>
      </pc:sldChg>
      <pc:sldChg chg="addSp delSp modSp add del mod">
        <pc:chgData name="Zhihao SHAO" userId="750bacbf-a815-4cbc-bf41-b27ba8b2630f" providerId="ADAL" clId="{C478F3B1-EA52-2D4A-82ED-36F8EE627A27}" dt="2021-11-22T11:31:42.765" v="1419" actId="2696"/>
        <pc:sldMkLst>
          <pc:docMk/>
          <pc:sldMk cId="1742471900" sldId="285"/>
        </pc:sldMkLst>
        <pc:spChg chg="mod">
          <ac:chgData name="Zhihao SHAO" userId="750bacbf-a815-4cbc-bf41-b27ba8b2630f" providerId="ADAL" clId="{C478F3B1-EA52-2D4A-82ED-36F8EE627A27}" dt="2021-11-22T11:29:46.870" v="1273" actId="20577"/>
          <ac:spMkLst>
            <pc:docMk/>
            <pc:sldMk cId="1742471900" sldId="285"/>
            <ac:spMk id="3" creationId="{ADB132E2-52BB-F449-B823-66E35C9E766E}"/>
          </ac:spMkLst>
        </pc:spChg>
        <pc:spChg chg="add del mod">
          <ac:chgData name="Zhihao SHAO" userId="750bacbf-a815-4cbc-bf41-b27ba8b2630f" providerId="ADAL" clId="{C478F3B1-EA52-2D4A-82ED-36F8EE627A27}" dt="2021-11-22T11:29:54.180" v="1276"/>
          <ac:spMkLst>
            <pc:docMk/>
            <pc:sldMk cId="1742471900" sldId="285"/>
            <ac:spMk id="4" creationId="{CBCAF05A-1F36-014E-8637-D0C619F867A3}"/>
          </ac:spMkLst>
        </pc:spChg>
        <pc:spChg chg="del">
          <ac:chgData name="Zhihao SHAO" userId="750bacbf-a815-4cbc-bf41-b27ba8b2630f" providerId="ADAL" clId="{C478F3B1-EA52-2D4A-82ED-36F8EE627A27}" dt="2021-11-22T11:28:33.517" v="1223" actId="478"/>
          <ac:spMkLst>
            <pc:docMk/>
            <pc:sldMk cId="1742471900" sldId="285"/>
            <ac:spMk id="8" creationId="{52D9DAA4-2530-8348-87E3-3D10B2074C86}"/>
          </ac:spMkLst>
        </pc:spChg>
        <pc:picChg chg="add mod">
          <ac:chgData name="Zhihao SHAO" userId="750bacbf-a815-4cbc-bf41-b27ba8b2630f" providerId="ADAL" clId="{C478F3B1-EA52-2D4A-82ED-36F8EE627A27}" dt="2021-11-22T11:29:50.615" v="1274" actId="1076"/>
          <ac:picMkLst>
            <pc:docMk/>
            <pc:sldMk cId="1742471900" sldId="285"/>
            <ac:picMk id="7" creationId="{A9E71531-081D-214B-BF52-D7309885EB2C}"/>
          </ac:picMkLst>
        </pc:picChg>
        <pc:picChg chg="del">
          <ac:chgData name="Zhihao SHAO" userId="750bacbf-a815-4cbc-bf41-b27ba8b2630f" providerId="ADAL" clId="{C478F3B1-EA52-2D4A-82ED-36F8EE627A27}" dt="2021-11-22T11:28:34.433" v="1225" actId="478"/>
          <ac:picMkLst>
            <pc:docMk/>
            <pc:sldMk cId="1742471900" sldId="285"/>
            <ac:picMk id="2050" creationId="{1A97E09B-21A4-0446-AE7D-0192235AB4C6}"/>
          </ac:picMkLst>
        </pc:picChg>
        <pc:picChg chg="del">
          <ac:chgData name="Zhihao SHAO" userId="750bacbf-a815-4cbc-bf41-b27ba8b2630f" providerId="ADAL" clId="{C478F3B1-EA52-2D4A-82ED-36F8EE627A27}" dt="2021-11-22T11:28:34.009" v="1224" actId="478"/>
          <ac:picMkLst>
            <pc:docMk/>
            <pc:sldMk cId="1742471900" sldId="285"/>
            <ac:picMk id="2052" creationId="{182E8D76-A1AA-8B43-B498-267125DFC344}"/>
          </ac:picMkLst>
        </pc:picChg>
      </pc:sldChg>
      <pc:sldChg chg="add del">
        <pc:chgData name="Zhihao SHAO" userId="750bacbf-a815-4cbc-bf41-b27ba8b2630f" providerId="ADAL" clId="{C478F3B1-EA52-2D4A-82ED-36F8EE627A27}" dt="2021-11-22T11:22:09.933" v="1091"/>
        <pc:sldMkLst>
          <pc:docMk/>
          <pc:sldMk cId="2887820165" sldId="285"/>
        </pc:sldMkLst>
      </pc:sldChg>
      <pc:sldChg chg="addSp delSp modSp add mod">
        <pc:chgData name="Zhihao SHAO" userId="750bacbf-a815-4cbc-bf41-b27ba8b2630f" providerId="ADAL" clId="{C478F3B1-EA52-2D4A-82ED-36F8EE627A27}" dt="2021-11-22T12:03:04.505" v="2042" actId="1076"/>
        <pc:sldMkLst>
          <pc:docMk/>
          <pc:sldMk cId="529921649" sldId="286"/>
        </pc:sldMkLst>
        <pc:spChg chg="mod">
          <ac:chgData name="Zhihao SHAO" userId="750bacbf-a815-4cbc-bf41-b27ba8b2630f" providerId="ADAL" clId="{C478F3B1-EA52-2D4A-82ED-36F8EE627A27}" dt="2021-11-22T11:50:00.570" v="1840" actId="20577"/>
          <ac:spMkLst>
            <pc:docMk/>
            <pc:sldMk cId="529921649" sldId="286"/>
            <ac:spMk id="2" creationId="{81946501-6B55-4146-A194-B80AE4C88EB5}"/>
          </ac:spMkLst>
        </pc:spChg>
        <pc:spChg chg="del mod">
          <ac:chgData name="Zhihao SHAO" userId="750bacbf-a815-4cbc-bf41-b27ba8b2630f" providerId="ADAL" clId="{C478F3B1-EA52-2D4A-82ED-36F8EE627A27}" dt="2021-11-22T12:00:00.931" v="2001" actId="478"/>
          <ac:spMkLst>
            <pc:docMk/>
            <pc:sldMk cId="529921649" sldId="286"/>
            <ac:spMk id="3" creationId="{ADB132E2-52BB-F449-B823-66E35C9E766E}"/>
          </ac:spMkLst>
        </pc:spChg>
        <pc:spChg chg="add del mod">
          <ac:chgData name="Zhihao SHAO" userId="750bacbf-a815-4cbc-bf41-b27ba8b2630f" providerId="ADAL" clId="{C478F3B1-EA52-2D4A-82ED-36F8EE627A27}" dt="2021-11-22T12:00:02.810" v="2002" actId="478"/>
          <ac:spMkLst>
            <pc:docMk/>
            <pc:sldMk cId="529921649" sldId="286"/>
            <ac:spMk id="7" creationId="{30D2190D-347C-424D-A3C1-466124B53F43}"/>
          </ac:spMkLst>
        </pc:spChg>
        <pc:spChg chg="add del mod">
          <ac:chgData name="Zhihao SHAO" userId="750bacbf-a815-4cbc-bf41-b27ba8b2630f" providerId="ADAL" clId="{C478F3B1-EA52-2D4A-82ED-36F8EE627A27}" dt="2021-11-22T12:02:01.262" v="2034"/>
          <ac:spMkLst>
            <pc:docMk/>
            <pc:sldMk cId="529921649" sldId="286"/>
            <ac:spMk id="8" creationId="{1ABCC771-6D13-D840-9338-301A1D632A28}"/>
          </ac:spMkLst>
        </pc:spChg>
        <pc:spChg chg="add mod">
          <ac:chgData name="Zhihao SHAO" userId="750bacbf-a815-4cbc-bf41-b27ba8b2630f" providerId="ADAL" clId="{C478F3B1-EA52-2D4A-82ED-36F8EE627A27}" dt="2021-11-22T12:01:20.427" v="2020" actId="20577"/>
          <ac:spMkLst>
            <pc:docMk/>
            <pc:sldMk cId="529921649" sldId="286"/>
            <ac:spMk id="9" creationId="{E5CA0959-E2A2-9948-AAE9-8B4AB0ADAD84}"/>
          </ac:spMkLst>
        </pc:spChg>
        <pc:spChg chg="add mod">
          <ac:chgData name="Zhihao SHAO" userId="750bacbf-a815-4cbc-bf41-b27ba8b2630f" providerId="ADAL" clId="{C478F3B1-EA52-2D4A-82ED-36F8EE627A27}" dt="2021-11-22T12:03:04.505" v="2042" actId="1076"/>
          <ac:spMkLst>
            <pc:docMk/>
            <pc:sldMk cId="529921649" sldId="286"/>
            <ac:spMk id="14" creationId="{984CF597-0679-6D4A-A97D-DE9523256D28}"/>
          </ac:spMkLst>
        </pc:spChg>
        <pc:picChg chg="add mod">
          <ac:chgData name="Zhihao SHAO" userId="750bacbf-a815-4cbc-bf41-b27ba8b2630f" providerId="ADAL" clId="{C478F3B1-EA52-2D4A-82ED-36F8EE627A27}" dt="2021-11-22T12:02:27.054" v="2035" actId="1076"/>
          <ac:picMkLst>
            <pc:docMk/>
            <pc:sldMk cId="529921649" sldId="286"/>
            <ac:picMk id="11" creationId="{353D16FE-814B-A14C-B698-020F940594C5}"/>
          </ac:picMkLst>
        </pc:picChg>
        <pc:picChg chg="add mod modCrop">
          <ac:chgData name="Zhihao SHAO" userId="750bacbf-a815-4cbc-bf41-b27ba8b2630f" providerId="ADAL" clId="{C478F3B1-EA52-2D4A-82ED-36F8EE627A27}" dt="2021-11-22T12:01:56.953" v="2031" actId="1076"/>
          <ac:picMkLst>
            <pc:docMk/>
            <pc:sldMk cId="529921649" sldId="286"/>
            <ac:picMk id="13" creationId="{832FCE3D-DB61-9C4E-8E20-BC346460F1D2}"/>
          </ac:picMkLst>
        </pc:picChg>
        <pc:picChg chg="del">
          <ac:chgData name="Zhihao SHAO" userId="750bacbf-a815-4cbc-bf41-b27ba8b2630f" providerId="ADAL" clId="{C478F3B1-EA52-2D4A-82ED-36F8EE627A27}" dt="2021-11-22T11:59:49.561" v="1992" actId="478"/>
          <ac:picMkLst>
            <pc:docMk/>
            <pc:sldMk cId="529921649" sldId="286"/>
            <ac:picMk id="3074" creationId="{C1F28E3D-8A73-8344-BF90-B0B222F22417}"/>
          </ac:picMkLst>
        </pc:picChg>
        <pc:picChg chg="del">
          <ac:chgData name="Zhihao SHAO" userId="750bacbf-a815-4cbc-bf41-b27ba8b2630f" providerId="ADAL" clId="{C478F3B1-EA52-2D4A-82ED-36F8EE627A27}" dt="2021-11-22T11:59:49.222" v="1991" actId="478"/>
          <ac:picMkLst>
            <pc:docMk/>
            <pc:sldMk cId="529921649" sldId="286"/>
            <ac:picMk id="3084" creationId="{3917077A-77DF-5747-AB57-C6D468120AFA}"/>
          </ac:picMkLst>
        </pc:picChg>
        <pc:picChg chg="del">
          <ac:chgData name="Zhihao SHAO" userId="750bacbf-a815-4cbc-bf41-b27ba8b2630f" providerId="ADAL" clId="{C478F3B1-EA52-2D4A-82ED-36F8EE627A27}" dt="2021-11-22T11:59:49.881" v="1993" actId="478"/>
          <ac:picMkLst>
            <pc:docMk/>
            <pc:sldMk cId="529921649" sldId="286"/>
            <ac:picMk id="3086" creationId="{A8A9BD59-33F6-8943-ACE0-D2AAE9B2A3A4}"/>
          </ac:picMkLst>
        </pc:picChg>
      </pc:sldChg>
      <pc:sldChg chg="addSp delSp modSp add mod modNotesTx">
        <pc:chgData name="Zhihao SHAO" userId="750bacbf-a815-4cbc-bf41-b27ba8b2630f" providerId="ADAL" clId="{C478F3B1-EA52-2D4A-82ED-36F8EE627A27}" dt="2021-11-22T12:22:14.561" v="2187" actId="20577"/>
        <pc:sldMkLst>
          <pc:docMk/>
          <pc:sldMk cId="405910674" sldId="287"/>
        </pc:sldMkLst>
        <pc:spChg chg="add del mod">
          <ac:chgData name="Zhihao SHAO" userId="750bacbf-a815-4cbc-bf41-b27ba8b2630f" providerId="ADAL" clId="{C478F3B1-EA52-2D4A-82ED-36F8EE627A27}" dt="2021-11-22T12:09:45.084" v="2067"/>
          <ac:spMkLst>
            <pc:docMk/>
            <pc:sldMk cId="405910674" sldId="287"/>
            <ac:spMk id="3" creationId="{45A4A6FA-A8EA-644D-B765-B5B0AAF08597}"/>
          </ac:spMkLst>
        </pc:spChg>
        <pc:spChg chg="add del mod">
          <ac:chgData name="Zhihao SHAO" userId="750bacbf-a815-4cbc-bf41-b27ba8b2630f" providerId="ADAL" clId="{C478F3B1-EA52-2D4A-82ED-36F8EE627A27}" dt="2021-11-22T12:21:49.643" v="2183"/>
          <ac:spMkLst>
            <pc:docMk/>
            <pc:sldMk cId="405910674" sldId="287"/>
            <ac:spMk id="6" creationId="{9DFD1478-37AF-824D-8874-997BC1572EBF}"/>
          </ac:spMkLst>
        </pc:spChg>
        <pc:spChg chg="add mod">
          <ac:chgData name="Zhihao SHAO" userId="750bacbf-a815-4cbc-bf41-b27ba8b2630f" providerId="ADAL" clId="{C478F3B1-EA52-2D4A-82ED-36F8EE627A27}" dt="2021-11-22T12:21:48.840" v="2181" actId="1076"/>
          <ac:spMkLst>
            <pc:docMk/>
            <pc:sldMk cId="405910674" sldId="287"/>
            <ac:spMk id="7" creationId="{944D4B35-0405-B54E-A806-8EAA668BE10B}"/>
          </ac:spMkLst>
        </pc:spChg>
        <pc:spChg chg="del">
          <ac:chgData name="Zhihao SHAO" userId="750bacbf-a815-4cbc-bf41-b27ba8b2630f" providerId="ADAL" clId="{C478F3B1-EA52-2D4A-82ED-36F8EE627A27}" dt="2021-11-22T12:03:15.679" v="2048" actId="478"/>
          <ac:spMkLst>
            <pc:docMk/>
            <pc:sldMk cId="405910674" sldId="287"/>
            <ac:spMk id="9" creationId="{E5CA0959-E2A2-9948-AAE9-8B4AB0ADAD84}"/>
          </ac:spMkLst>
        </pc:spChg>
        <pc:spChg chg="del">
          <ac:chgData name="Zhihao SHAO" userId="750bacbf-a815-4cbc-bf41-b27ba8b2630f" providerId="ADAL" clId="{C478F3B1-EA52-2D4A-82ED-36F8EE627A27}" dt="2021-11-22T12:03:17.235" v="2049" actId="478"/>
          <ac:spMkLst>
            <pc:docMk/>
            <pc:sldMk cId="405910674" sldId="287"/>
            <ac:spMk id="14" creationId="{984CF597-0679-6D4A-A97D-DE9523256D28}"/>
          </ac:spMkLst>
        </pc:spChg>
        <pc:picChg chg="del">
          <ac:chgData name="Zhihao SHAO" userId="750bacbf-a815-4cbc-bf41-b27ba8b2630f" providerId="ADAL" clId="{C478F3B1-EA52-2D4A-82ED-36F8EE627A27}" dt="2021-11-22T12:03:14.076" v="2046" actId="478"/>
          <ac:picMkLst>
            <pc:docMk/>
            <pc:sldMk cId="405910674" sldId="287"/>
            <ac:picMk id="11" creationId="{353D16FE-814B-A14C-B698-020F940594C5}"/>
          </ac:picMkLst>
        </pc:picChg>
        <pc:picChg chg="del">
          <ac:chgData name="Zhihao SHAO" userId="750bacbf-a815-4cbc-bf41-b27ba8b2630f" providerId="ADAL" clId="{C478F3B1-EA52-2D4A-82ED-36F8EE627A27}" dt="2021-11-22T12:03:14.613" v="2047" actId="478"/>
          <ac:picMkLst>
            <pc:docMk/>
            <pc:sldMk cId="405910674" sldId="287"/>
            <ac:picMk id="13" creationId="{832FCE3D-DB61-9C4E-8E20-BC346460F1D2}"/>
          </ac:picMkLst>
        </pc:picChg>
        <pc:picChg chg="add mod">
          <ac:chgData name="Zhihao SHAO" userId="750bacbf-a815-4cbc-bf41-b27ba8b2630f" providerId="ADAL" clId="{C478F3B1-EA52-2D4A-82ED-36F8EE627A27}" dt="2021-11-22T12:09:40.168" v="2064" actId="14100"/>
          <ac:picMkLst>
            <pc:docMk/>
            <pc:sldMk cId="405910674" sldId="287"/>
            <ac:picMk id="6146" creationId="{119FB572-E8C0-404D-9EBB-6D79DCB759AC}"/>
          </ac:picMkLst>
        </pc:picChg>
      </pc:sldChg>
      <pc:sldChg chg="add del">
        <pc:chgData name="Zhihao SHAO" userId="750bacbf-a815-4cbc-bf41-b27ba8b2630f" providerId="ADAL" clId="{C478F3B1-EA52-2D4A-82ED-36F8EE627A27}" dt="2021-11-22T12:03:11.454" v="2044"/>
        <pc:sldMkLst>
          <pc:docMk/>
          <pc:sldMk cId="4180192816" sldId="287"/>
        </pc:sldMkLst>
      </pc:sldChg>
      <pc:sldChg chg="add del">
        <pc:chgData name="Zhihao SHAO" userId="750bacbf-a815-4cbc-bf41-b27ba8b2630f" providerId="ADAL" clId="{C478F3B1-EA52-2D4A-82ED-36F8EE627A27}" dt="2021-11-22T12:03:19.046" v="2051"/>
        <pc:sldMkLst>
          <pc:docMk/>
          <pc:sldMk cId="2242302599" sldId="288"/>
        </pc:sldMkLst>
      </pc:sldChg>
      <pc:sldChg chg="addSp delSp modSp add mod">
        <pc:chgData name="Zhihao SHAO" userId="750bacbf-a815-4cbc-bf41-b27ba8b2630f" providerId="ADAL" clId="{C478F3B1-EA52-2D4A-82ED-36F8EE627A27}" dt="2021-11-22T12:53:55.903" v="2234" actId="1076"/>
        <pc:sldMkLst>
          <pc:docMk/>
          <pc:sldMk cId="2369345959" sldId="288"/>
        </pc:sldMkLst>
        <pc:spChg chg="add mod">
          <ac:chgData name="Zhihao SHAO" userId="750bacbf-a815-4cbc-bf41-b27ba8b2630f" providerId="ADAL" clId="{C478F3B1-EA52-2D4A-82ED-36F8EE627A27}" dt="2021-11-22T12:21:20.635" v="2162" actId="207"/>
          <ac:spMkLst>
            <pc:docMk/>
            <pc:sldMk cId="2369345959" sldId="288"/>
            <ac:spMk id="3" creationId="{FF050B82-7AFB-4E45-A91A-A4BA5411E024}"/>
          </ac:spMkLst>
        </pc:spChg>
        <pc:spChg chg="add mod">
          <ac:chgData name="Zhihao SHAO" userId="750bacbf-a815-4cbc-bf41-b27ba8b2630f" providerId="ADAL" clId="{C478F3B1-EA52-2D4A-82ED-36F8EE627A27}" dt="2021-11-22T12:20:47.398" v="2159" actId="1076"/>
          <ac:spMkLst>
            <pc:docMk/>
            <pc:sldMk cId="2369345959" sldId="288"/>
            <ac:spMk id="6" creationId="{0B489287-DF03-584E-A1C4-33F54851306F}"/>
          </ac:spMkLst>
        </pc:spChg>
        <pc:spChg chg="add mod">
          <ac:chgData name="Zhihao SHAO" userId="750bacbf-a815-4cbc-bf41-b27ba8b2630f" providerId="ADAL" clId="{C478F3B1-EA52-2D4A-82ED-36F8EE627A27}" dt="2021-11-22T12:53:55.903" v="2234" actId="1076"/>
          <ac:spMkLst>
            <pc:docMk/>
            <pc:sldMk cId="2369345959" sldId="288"/>
            <ac:spMk id="7" creationId="{6503E44B-9C9B-6E4B-9D46-C6EA932BD8A3}"/>
          </ac:spMkLst>
        </pc:spChg>
        <pc:spChg chg="del">
          <ac:chgData name="Zhihao SHAO" userId="750bacbf-a815-4cbc-bf41-b27ba8b2630f" providerId="ADAL" clId="{C478F3B1-EA52-2D4A-82ED-36F8EE627A27}" dt="2021-11-22T12:09:52.286" v="2072" actId="478"/>
          <ac:spMkLst>
            <pc:docMk/>
            <pc:sldMk cId="2369345959" sldId="288"/>
            <ac:spMk id="9" creationId="{E5CA0959-E2A2-9948-AAE9-8B4AB0ADAD84}"/>
          </ac:spMkLst>
        </pc:spChg>
        <pc:spChg chg="del">
          <ac:chgData name="Zhihao SHAO" userId="750bacbf-a815-4cbc-bf41-b27ba8b2630f" providerId="ADAL" clId="{C478F3B1-EA52-2D4A-82ED-36F8EE627A27}" dt="2021-11-22T12:09:50.991" v="2070" actId="478"/>
          <ac:spMkLst>
            <pc:docMk/>
            <pc:sldMk cId="2369345959" sldId="288"/>
            <ac:spMk id="14" creationId="{984CF597-0679-6D4A-A97D-DE9523256D28}"/>
          </ac:spMkLst>
        </pc:spChg>
        <pc:spChg chg="add mod">
          <ac:chgData name="Zhihao SHAO" userId="750bacbf-a815-4cbc-bf41-b27ba8b2630f" providerId="ADAL" clId="{C478F3B1-EA52-2D4A-82ED-36F8EE627A27}" dt="2021-11-22T12:20:39.238" v="2158" actId="1076"/>
          <ac:spMkLst>
            <pc:docMk/>
            <pc:sldMk cId="2369345959" sldId="288"/>
            <ac:spMk id="15" creationId="{10EA2C5F-798C-7443-A986-3BAE1B53A491}"/>
          </ac:spMkLst>
        </pc:spChg>
        <pc:picChg chg="del">
          <ac:chgData name="Zhihao SHAO" userId="750bacbf-a815-4cbc-bf41-b27ba8b2630f" providerId="ADAL" clId="{C478F3B1-EA52-2D4A-82ED-36F8EE627A27}" dt="2021-11-22T12:09:49.611" v="2069" actId="478"/>
          <ac:picMkLst>
            <pc:docMk/>
            <pc:sldMk cId="2369345959" sldId="288"/>
            <ac:picMk id="11" creationId="{353D16FE-814B-A14C-B698-020F940594C5}"/>
          </ac:picMkLst>
        </pc:picChg>
        <pc:picChg chg="del">
          <ac:chgData name="Zhihao SHAO" userId="750bacbf-a815-4cbc-bf41-b27ba8b2630f" providerId="ADAL" clId="{C478F3B1-EA52-2D4A-82ED-36F8EE627A27}" dt="2021-11-22T12:09:51.524" v="2071" actId="478"/>
          <ac:picMkLst>
            <pc:docMk/>
            <pc:sldMk cId="2369345959" sldId="288"/>
            <ac:picMk id="13" creationId="{832FCE3D-DB61-9C4E-8E20-BC346460F1D2}"/>
          </ac:picMkLst>
        </pc:picChg>
        <pc:picChg chg="add mod">
          <ac:chgData name="Zhihao SHAO" userId="750bacbf-a815-4cbc-bf41-b27ba8b2630f" providerId="ADAL" clId="{C478F3B1-EA52-2D4A-82ED-36F8EE627A27}" dt="2021-11-22T12:20:32.321" v="2156" actId="1076"/>
          <ac:picMkLst>
            <pc:docMk/>
            <pc:sldMk cId="2369345959" sldId="288"/>
            <ac:picMk id="7170" creationId="{40F482BA-13CB-014E-8E95-68E754D85A24}"/>
          </ac:picMkLst>
        </pc:picChg>
        <pc:picChg chg="add del">
          <ac:chgData name="Zhihao SHAO" userId="750bacbf-a815-4cbc-bf41-b27ba8b2630f" providerId="ADAL" clId="{C478F3B1-EA52-2D4A-82ED-36F8EE627A27}" dt="2021-11-22T12:16:46.807" v="2110" actId="478"/>
          <ac:picMkLst>
            <pc:docMk/>
            <pc:sldMk cId="2369345959" sldId="288"/>
            <ac:picMk id="7172" creationId="{769EA054-7BDC-BC48-934F-BE8E68F51036}"/>
          </ac:picMkLst>
        </pc:picChg>
        <pc:picChg chg="add del mod">
          <ac:chgData name="Zhihao SHAO" userId="750bacbf-a815-4cbc-bf41-b27ba8b2630f" providerId="ADAL" clId="{C478F3B1-EA52-2D4A-82ED-36F8EE627A27}" dt="2021-11-22T12:53:31.847" v="2227" actId="478"/>
          <ac:picMkLst>
            <pc:docMk/>
            <pc:sldMk cId="2369345959" sldId="288"/>
            <ac:picMk id="7174" creationId="{95AB20BE-A0AC-1D47-B41F-FBB7FEC978FE}"/>
          </ac:picMkLst>
        </pc:picChg>
        <pc:picChg chg="add mod">
          <ac:chgData name="Zhihao SHAO" userId="750bacbf-a815-4cbc-bf41-b27ba8b2630f" providerId="ADAL" clId="{C478F3B1-EA52-2D4A-82ED-36F8EE627A27}" dt="2021-11-22T12:53:49.560" v="2233" actId="14100"/>
          <ac:picMkLst>
            <pc:docMk/>
            <pc:sldMk cId="2369345959" sldId="288"/>
            <ac:picMk id="7176" creationId="{5F14D045-57E0-5143-A81B-CC0044266B1A}"/>
          </ac:picMkLst>
        </pc:picChg>
      </pc:sldChg>
      <pc:sldChg chg="addSp delSp modSp add mod modNotesTx">
        <pc:chgData name="Zhihao SHAO" userId="750bacbf-a815-4cbc-bf41-b27ba8b2630f" providerId="ADAL" clId="{C478F3B1-EA52-2D4A-82ED-36F8EE627A27}" dt="2021-11-22T13:15:25.617" v="2572" actId="1035"/>
        <pc:sldMkLst>
          <pc:docMk/>
          <pc:sldMk cId="560285203" sldId="289"/>
        </pc:sldMkLst>
        <pc:spChg chg="add mod">
          <ac:chgData name="Zhihao SHAO" userId="750bacbf-a815-4cbc-bf41-b27ba8b2630f" providerId="ADAL" clId="{C478F3B1-EA52-2D4A-82ED-36F8EE627A27}" dt="2021-11-22T13:15:25.617" v="2572" actId="1035"/>
          <ac:spMkLst>
            <pc:docMk/>
            <pc:sldMk cId="560285203" sldId="289"/>
            <ac:spMk id="3" creationId="{F6DD138C-8B98-C049-99FB-2B66D01BA193}"/>
          </ac:spMkLst>
        </pc:spChg>
        <pc:spChg chg="add del">
          <ac:chgData name="Zhihao SHAO" userId="750bacbf-a815-4cbc-bf41-b27ba8b2630f" providerId="ADAL" clId="{C478F3B1-EA52-2D4A-82ED-36F8EE627A27}" dt="2021-11-22T13:07:16.188" v="2272"/>
          <ac:spMkLst>
            <pc:docMk/>
            <pc:sldMk cId="560285203" sldId="289"/>
            <ac:spMk id="6" creationId="{E070D720-FC7E-E944-A510-F8838FE96970}"/>
          </ac:spMkLst>
        </pc:spChg>
        <pc:spChg chg="mod">
          <ac:chgData name="Zhihao SHAO" userId="750bacbf-a815-4cbc-bf41-b27ba8b2630f" providerId="ADAL" clId="{C478F3B1-EA52-2D4A-82ED-36F8EE627A27}" dt="2021-11-22T13:15:16.510" v="2555" actId="14100"/>
          <ac:spMkLst>
            <pc:docMk/>
            <pc:sldMk cId="560285203" sldId="289"/>
            <ac:spMk id="7" creationId="{944D4B35-0405-B54E-A806-8EAA668BE10B}"/>
          </ac:spMkLst>
        </pc:spChg>
        <pc:spChg chg="add del">
          <ac:chgData name="Zhihao SHAO" userId="750bacbf-a815-4cbc-bf41-b27ba8b2630f" providerId="ADAL" clId="{C478F3B1-EA52-2D4A-82ED-36F8EE627A27}" dt="2021-11-22T13:07:24.501" v="2276"/>
          <ac:spMkLst>
            <pc:docMk/>
            <pc:sldMk cId="560285203" sldId="289"/>
            <ac:spMk id="9" creationId="{B038AE3A-5493-EC4D-89AC-BE73748512B8}"/>
          </ac:spMkLst>
        </pc:spChg>
        <pc:grpChg chg="add mod">
          <ac:chgData name="Zhihao SHAO" userId="750bacbf-a815-4cbc-bf41-b27ba8b2630f" providerId="ADAL" clId="{C478F3B1-EA52-2D4A-82ED-36F8EE627A27}" dt="2021-11-22T13:15:25.617" v="2572" actId="1035"/>
          <ac:grpSpMkLst>
            <pc:docMk/>
            <pc:sldMk cId="560285203" sldId="289"/>
            <ac:grpSpMk id="10" creationId="{827599B9-AC3F-3C49-8E8D-62451A50F57F}"/>
          </ac:grpSpMkLst>
        </pc:grpChg>
        <pc:picChg chg="add mod">
          <ac:chgData name="Zhihao SHAO" userId="750bacbf-a815-4cbc-bf41-b27ba8b2630f" providerId="ADAL" clId="{C478F3B1-EA52-2D4A-82ED-36F8EE627A27}" dt="2021-11-22T13:15:25.617" v="2572" actId="1035"/>
          <ac:picMkLst>
            <pc:docMk/>
            <pc:sldMk cId="560285203" sldId="289"/>
            <ac:picMk id="8" creationId="{048E66D8-8A84-814A-BC48-33B479BCC83C}"/>
          </ac:picMkLst>
        </pc:picChg>
        <pc:picChg chg="del">
          <ac:chgData name="Zhihao SHAO" userId="750bacbf-a815-4cbc-bf41-b27ba8b2630f" providerId="ADAL" clId="{C478F3B1-EA52-2D4A-82ED-36F8EE627A27}" dt="2021-11-22T12:22:19.004" v="2189" actId="478"/>
          <ac:picMkLst>
            <pc:docMk/>
            <pc:sldMk cId="560285203" sldId="289"/>
            <ac:picMk id="6146" creationId="{119FB572-E8C0-404D-9EBB-6D79DCB759AC}"/>
          </ac:picMkLst>
        </pc:picChg>
        <pc:picChg chg="add del">
          <ac:chgData name="Zhihao SHAO" userId="750bacbf-a815-4cbc-bf41-b27ba8b2630f" providerId="ADAL" clId="{C478F3B1-EA52-2D4A-82ED-36F8EE627A27}" dt="2021-11-22T13:04:25.876" v="2247" actId="478"/>
          <ac:picMkLst>
            <pc:docMk/>
            <pc:sldMk cId="560285203" sldId="289"/>
            <ac:picMk id="8194" creationId="{70BB1293-C3ED-1647-9234-E6255B8C6BA8}"/>
          </ac:picMkLst>
        </pc:picChg>
        <pc:picChg chg="add mod">
          <ac:chgData name="Zhihao SHAO" userId="750bacbf-a815-4cbc-bf41-b27ba8b2630f" providerId="ADAL" clId="{C478F3B1-EA52-2D4A-82ED-36F8EE627A27}" dt="2021-11-22T13:10:08.714" v="2367" actId="1076"/>
          <ac:picMkLst>
            <pc:docMk/>
            <pc:sldMk cId="560285203" sldId="289"/>
            <ac:picMk id="8196" creationId="{4F59C5ED-357B-BF4E-A779-B005B65F51E6}"/>
          </ac:picMkLst>
        </pc:picChg>
        <pc:picChg chg="add del">
          <ac:chgData name="Zhihao SHAO" userId="750bacbf-a815-4cbc-bf41-b27ba8b2630f" providerId="ADAL" clId="{C478F3B1-EA52-2D4A-82ED-36F8EE627A27}" dt="2021-11-22T13:07:16.188" v="2272"/>
          <ac:picMkLst>
            <pc:docMk/>
            <pc:sldMk cId="560285203" sldId="289"/>
            <ac:picMk id="8198" creationId="{FCB84061-39C4-544F-ACD4-3E58F94B8A45}"/>
          </ac:picMkLst>
        </pc:picChg>
        <pc:picChg chg="add del">
          <ac:chgData name="Zhihao SHAO" userId="750bacbf-a815-4cbc-bf41-b27ba8b2630f" providerId="ADAL" clId="{C478F3B1-EA52-2D4A-82ED-36F8EE627A27}" dt="2021-11-22T13:07:16.188" v="2272"/>
          <ac:picMkLst>
            <pc:docMk/>
            <pc:sldMk cId="560285203" sldId="289"/>
            <ac:picMk id="8199" creationId="{9E037EA2-F2AF-3D45-80BC-CB547D3DFD12}"/>
          </ac:picMkLst>
        </pc:picChg>
        <pc:picChg chg="add del">
          <ac:chgData name="Zhihao SHAO" userId="750bacbf-a815-4cbc-bf41-b27ba8b2630f" providerId="ADAL" clId="{C478F3B1-EA52-2D4A-82ED-36F8EE627A27}" dt="2021-11-22T13:07:24.501" v="2276"/>
          <ac:picMkLst>
            <pc:docMk/>
            <pc:sldMk cId="560285203" sldId="289"/>
            <ac:picMk id="8201" creationId="{5D26436A-21D5-0D41-A337-26571E9DF65D}"/>
          </ac:picMkLst>
        </pc:picChg>
      </pc:sldChg>
      <pc:sldChg chg="addSp delSp modSp add mod">
        <pc:chgData name="Zhihao SHAO" userId="750bacbf-a815-4cbc-bf41-b27ba8b2630f" providerId="ADAL" clId="{C478F3B1-EA52-2D4A-82ED-36F8EE627A27}" dt="2021-11-22T13:27:06.620" v="2744" actId="207"/>
        <pc:sldMkLst>
          <pc:docMk/>
          <pc:sldMk cId="355393994" sldId="290"/>
        </pc:sldMkLst>
        <pc:spChg chg="del">
          <ac:chgData name="Zhihao SHAO" userId="750bacbf-a815-4cbc-bf41-b27ba8b2630f" providerId="ADAL" clId="{C478F3B1-EA52-2D4A-82ED-36F8EE627A27}" dt="2021-11-22T13:11:36.987" v="2443" actId="478"/>
          <ac:spMkLst>
            <pc:docMk/>
            <pc:sldMk cId="355393994" sldId="290"/>
            <ac:spMk id="3" creationId="{F6DD138C-8B98-C049-99FB-2B66D01BA193}"/>
          </ac:spMkLst>
        </pc:spChg>
        <pc:spChg chg="add del mod">
          <ac:chgData name="Zhihao SHAO" userId="750bacbf-a815-4cbc-bf41-b27ba8b2630f" providerId="ADAL" clId="{C478F3B1-EA52-2D4A-82ED-36F8EE627A27}" dt="2021-11-22T13:25:17.237" v="2685" actId="478"/>
          <ac:spMkLst>
            <pc:docMk/>
            <pc:sldMk cId="355393994" sldId="290"/>
            <ac:spMk id="6" creationId="{3763EBF7-6957-BE40-8AF2-03FD7805ACCC}"/>
          </ac:spMkLst>
        </pc:spChg>
        <pc:spChg chg="mod">
          <ac:chgData name="Zhihao SHAO" userId="750bacbf-a815-4cbc-bf41-b27ba8b2630f" providerId="ADAL" clId="{C478F3B1-EA52-2D4A-82ED-36F8EE627A27}" dt="2021-11-22T13:26:56.640" v="2743" actId="11"/>
          <ac:spMkLst>
            <pc:docMk/>
            <pc:sldMk cId="355393994" sldId="290"/>
            <ac:spMk id="7" creationId="{944D4B35-0405-B54E-A806-8EAA668BE10B}"/>
          </ac:spMkLst>
        </pc:spChg>
        <pc:spChg chg="add mod">
          <ac:chgData name="Zhihao SHAO" userId="750bacbf-a815-4cbc-bf41-b27ba8b2630f" providerId="ADAL" clId="{C478F3B1-EA52-2D4A-82ED-36F8EE627A27}" dt="2021-11-22T13:27:06.620" v="2744" actId="207"/>
          <ac:spMkLst>
            <pc:docMk/>
            <pc:sldMk cId="355393994" sldId="290"/>
            <ac:spMk id="10" creationId="{2643BA10-5C6F-F341-BD3D-088AD141CC27}"/>
          </ac:spMkLst>
        </pc:spChg>
        <pc:spChg chg="add del mod">
          <ac:chgData name="Zhihao SHAO" userId="750bacbf-a815-4cbc-bf41-b27ba8b2630f" providerId="ADAL" clId="{C478F3B1-EA52-2D4A-82ED-36F8EE627A27}" dt="2021-11-22T13:25:20.526" v="2688" actId="478"/>
          <ac:spMkLst>
            <pc:docMk/>
            <pc:sldMk cId="355393994" sldId="290"/>
            <ac:spMk id="11" creationId="{89491F09-97A0-4546-B83E-778EADE95290}"/>
          </ac:spMkLst>
        </pc:spChg>
        <pc:spChg chg="add del mod">
          <ac:chgData name="Zhihao SHAO" userId="750bacbf-a815-4cbc-bf41-b27ba8b2630f" providerId="ADAL" clId="{C478F3B1-EA52-2D4A-82ED-36F8EE627A27}" dt="2021-11-22T13:25:17.910" v="2686" actId="478"/>
          <ac:spMkLst>
            <pc:docMk/>
            <pc:sldMk cId="355393994" sldId="290"/>
            <ac:spMk id="12" creationId="{D4C5C6D2-7443-AE47-B534-E428B6B69DAF}"/>
          </ac:spMkLst>
        </pc:spChg>
        <pc:spChg chg="add del mod">
          <ac:chgData name="Zhihao SHAO" userId="750bacbf-a815-4cbc-bf41-b27ba8b2630f" providerId="ADAL" clId="{C478F3B1-EA52-2D4A-82ED-36F8EE627A27}" dt="2021-11-22T13:25:18.838" v="2687" actId="478"/>
          <ac:spMkLst>
            <pc:docMk/>
            <pc:sldMk cId="355393994" sldId="290"/>
            <ac:spMk id="13" creationId="{FE4B0AEE-B7E3-374F-A191-E450533852A2}"/>
          </ac:spMkLst>
        </pc:spChg>
        <pc:spChg chg="add del mod">
          <ac:chgData name="Zhihao SHAO" userId="750bacbf-a815-4cbc-bf41-b27ba8b2630f" providerId="ADAL" clId="{C478F3B1-EA52-2D4A-82ED-36F8EE627A27}" dt="2021-11-22T13:25:21.236" v="2689" actId="478"/>
          <ac:spMkLst>
            <pc:docMk/>
            <pc:sldMk cId="355393994" sldId="290"/>
            <ac:spMk id="14" creationId="{951A5AFC-E149-C846-87F2-DC83C5E31FCD}"/>
          </ac:spMkLst>
        </pc:spChg>
        <pc:spChg chg="add del mod">
          <ac:chgData name="Zhihao SHAO" userId="750bacbf-a815-4cbc-bf41-b27ba8b2630f" providerId="ADAL" clId="{C478F3B1-EA52-2D4A-82ED-36F8EE627A27}" dt="2021-11-22T13:25:24.505" v="2692" actId="478"/>
          <ac:spMkLst>
            <pc:docMk/>
            <pc:sldMk cId="355393994" sldId="290"/>
            <ac:spMk id="15" creationId="{F9BE9AB3-3746-5141-9E74-05A33507E2F6}"/>
          </ac:spMkLst>
        </pc:spChg>
        <pc:spChg chg="add del mod">
          <ac:chgData name="Zhihao SHAO" userId="750bacbf-a815-4cbc-bf41-b27ba8b2630f" providerId="ADAL" clId="{C478F3B1-EA52-2D4A-82ED-36F8EE627A27}" dt="2021-11-22T13:25:22.866" v="2691" actId="478"/>
          <ac:spMkLst>
            <pc:docMk/>
            <pc:sldMk cId="355393994" sldId="290"/>
            <ac:spMk id="16" creationId="{B0331D06-9005-E04C-B292-9DEA89C02089}"/>
          </ac:spMkLst>
        </pc:spChg>
        <pc:spChg chg="add del mod">
          <ac:chgData name="Zhihao SHAO" userId="750bacbf-a815-4cbc-bf41-b27ba8b2630f" providerId="ADAL" clId="{C478F3B1-EA52-2D4A-82ED-36F8EE627A27}" dt="2021-11-22T13:25:25.993" v="2693" actId="478"/>
          <ac:spMkLst>
            <pc:docMk/>
            <pc:sldMk cId="355393994" sldId="290"/>
            <ac:spMk id="17" creationId="{B9049ED8-44E6-C142-833C-74D9E819B54A}"/>
          </ac:spMkLst>
        </pc:spChg>
        <pc:spChg chg="add del mod">
          <ac:chgData name="Zhihao SHAO" userId="750bacbf-a815-4cbc-bf41-b27ba8b2630f" providerId="ADAL" clId="{C478F3B1-EA52-2D4A-82ED-36F8EE627A27}" dt="2021-11-22T13:25:11.251" v="2681"/>
          <ac:spMkLst>
            <pc:docMk/>
            <pc:sldMk cId="355393994" sldId="290"/>
            <ac:spMk id="18" creationId="{63A474D6-E22A-4145-86E8-68F4A98ACE5A}"/>
          </ac:spMkLst>
        </pc:spChg>
        <pc:picChg chg="del">
          <ac:chgData name="Zhihao SHAO" userId="750bacbf-a815-4cbc-bf41-b27ba8b2630f" providerId="ADAL" clId="{C478F3B1-EA52-2D4A-82ED-36F8EE627A27}" dt="2021-11-22T13:11:35.864" v="2442" actId="478"/>
          <ac:picMkLst>
            <pc:docMk/>
            <pc:sldMk cId="355393994" sldId="290"/>
            <ac:picMk id="8" creationId="{048E66D8-8A84-814A-BC48-33B479BCC83C}"/>
          </ac:picMkLst>
        </pc:picChg>
        <pc:picChg chg="add mod">
          <ac:chgData name="Zhihao SHAO" userId="750bacbf-a815-4cbc-bf41-b27ba8b2630f" providerId="ADAL" clId="{C478F3B1-EA52-2D4A-82ED-36F8EE627A27}" dt="2021-11-22T13:25:13.667" v="2683" actId="1076"/>
          <ac:picMkLst>
            <pc:docMk/>
            <pc:sldMk cId="355393994" sldId="290"/>
            <ac:picMk id="9" creationId="{29143BF2-8821-F449-8B6F-3EDCD3BF9032}"/>
          </ac:picMkLst>
        </pc:picChg>
        <pc:picChg chg="del mod">
          <ac:chgData name="Zhihao SHAO" userId="750bacbf-a815-4cbc-bf41-b27ba8b2630f" providerId="ADAL" clId="{C478F3B1-EA52-2D4A-82ED-36F8EE627A27}" dt="2021-11-22T13:12:19.439" v="2453" actId="478"/>
          <ac:picMkLst>
            <pc:docMk/>
            <pc:sldMk cId="355393994" sldId="290"/>
            <ac:picMk id="8196" creationId="{4F59C5ED-357B-BF4E-A779-B005B65F51E6}"/>
          </ac:picMkLst>
        </pc:picChg>
      </pc:sldChg>
      <pc:sldChg chg="addSp delSp modSp add mod">
        <pc:chgData name="Zhihao SHAO" userId="750bacbf-a815-4cbc-bf41-b27ba8b2630f" providerId="ADAL" clId="{C478F3B1-EA52-2D4A-82ED-36F8EE627A27}" dt="2021-11-22T14:00:39.306" v="3087" actId="11"/>
        <pc:sldMkLst>
          <pc:docMk/>
          <pc:sldMk cId="55208901" sldId="291"/>
        </pc:sldMkLst>
        <pc:spChg chg="add del mod">
          <ac:chgData name="Zhihao SHAO" userId="750bacbf-a815-4cbc-bf41-b27ba8b2630f" providerId="ADAL" clId="{C478F3B1-EA52-2D4A-82ED-36F8EE627A27}" dt="2021-11-22T13:28:12.324" v="2772" actId="478"/>
          <ac:spMkLst>
            <pc:docMk/>
            <pc:sldMk cId="55208901" sldId="291"/>
            <ac:spMk id="3" creationId="{48E046CC-11FE-F44A-B65E-DB0019646DD2}"/>
          </ac:spMkLst>
        </pc:spChg>
        <pc:spChg chg="add del mod">
          <ac:chgData name="Zhihao SHAO" userId="750bacbf-a815-4cbc-bf41-b27ba8b2630f" providerId="ADAL" clId="{C478F3B1-EA52-2D4A-82ED-36F8EE627A27}" dt="2021-11-22T13:28:18.763" v="2774" actId="478"/>
          <ac:spMkLst>
            <pc:docMk/>
            <pc:sldMk cId="55208901" sldId="291"/>
            <ac:spMk id="6" creationId="{93A625AB-E27A-7A4A-ABC5-FC26418375CE}"/>
          </ac:spMkLst>
        </pc:spChg>
        <pc:spChg chg="mod">
          <ac:chgData name="Zhihao SHAO" userId="750bacbf-a815-4cbc-bf41-b27ba8b2630f" providerId="ADAL" clId="{C478F3B1-EA52-2D4A-82ED-36F8EE627A27}" dt="2021-11-22T14:00:39.306" v="3087" actId="11"/>
          <ac:spMkLst>
            <pc:docMk/>
            <pc:sldMk cId="55208901" sldId="291"/>
            <ac:spMk id="7" creationId="{944D4B35-0405-B54E-A806-8EAA668BE10B}"/>
          </ac:spMkLst>
        </pc:spChg>
        <pc:spChg chg="del">
          <ac:chgData name="Zhihao SHAO" userId="750bacbf-a815-4cbc-bf41-b27ba8b2630f" providerId="ADAL" clId="{C478F3B1-EA52-2D4A-82ED-36F8EE627A27}" dt="2021-11-22T13:27:58.048" v="2770" actId="478"/>
          <ac:spMkLst>
            <pc:docMk/>
            <pc:sldMk cId="55208901" sldId="291"/>
            <ac:spMk id="10" creationId="{2643BA10-5C6F-F341-BD3D-088AD141CC27}"/>
          </ac:spMkLst>
        </pc:spChg>
        <pc:picChg chg="del">
          <ac:chgData name="Zhihao SHAO" userId="750bacbf-a815-4cbc-bf41-b27ba8b2630f" providerId="ADAL" clId="{C478F3B1-EA52-2D4A-82ED-36F8EE627A27}" dt="2021-11-22T13:27:56.367" v="2769" actId="478"/>
          <ac:picMkLst>
            <pc:docMk/>
            <pc:sldMk cId="55208901" sldId="291"/>
            <ac:picMk id="9" creationId="{29143BF2-8821-F449-8B6F-3EDCD3BF9032}"/>
          </ac:picMkLst>
        </pc:picChg>
        <pc:picChg chg="add mod">
          <ac:chgData name="Zhihao SHAO" userId="750bacbf-a815-4cbc-bf41-b27ba8b2630f" providerId="ADAL" clId="{C478F3B1-EA52-2D4A-82ED-36F8EE627A27}" dt="2021-11-22T13:29:48.436" v="2786" actId="1076"/>
          <ac:picMkLst>
            <pc:docMk/>
            <pc:sldMk cId="55208901" sldId="291"/>
            <ac:picMk id="11" creationId="{E5B26A6A-CF7E-6642-BBDC-FCF2A78875BA}"/>
          </ac:picMkLst>
        </pc:picChg>
        <pc:picChg chg="add mod">
          <ac:chgData name="Zhihao SHAO" userId="750bacbf-a815-4cbc-bf41-b27ba8b2630f" providerId="ADAL" clId="{C478F3B1-EA52-2D4A-82ED-36F8EE627A27}" dt="2021-11-22T13:29:43.653" v="2782" actId="1076"/>
          <ac:picMkLst>
            <pc:docMk/>
            <pc:sldMk cId="55208901" sldId="291"/>
            <ac:picMk id="10246" creationId="{CC153C4F-01A8-1D4A-A0C1-FC4AF7F83CEA}"/>
          </ac:picMkLst>
        </pc:picChg>
      </pc:sldChg>
      <pc:sldChg chg="addSp delSp modSp add mod">
        <pc:chgData name="Zhihao SHAO" userId="750bacbf-a815-4cbc-bf41-b27ba8b2630f" providerId="ADAL" clId="{C478F3B1-EA52-2D4A-82ED-36F8EE627A27}" dt="2021-11-22T13:36:31.356" v="2913" actId="14100"/>
        <pc:sldMkLst>
          <pc:docMk/>
          <pc:sldMk cId="1488944587" sldId="292"/>
        </pc:sldMkLst>
        <pc:spChg chg="mod">
          <ac:chgData name="Zhihao SHAO" userId="750bacbf-a815-4cbc-bf41-b27ba8b2630f" providerId="ADAL" clId="{C478F3B1-EA52-2D4A-82ED-36F8EE627A27}" dt="2021-11-22T13:31:49.932" v="2816" actId="20577"/>
          <ac:spMkLst>
            <pc:docMk/>
            <pc:sldMk cId="1488944587" sldId="292"/>
            <ac:spMk id="2" creationId="{81946501-6B55-4146-A194-B80AE4C88EB5}"/>
          </ac:spMkLst>
        </pc:spChg>
        <pc:spChg chg="mod">
          <ac:chgData name="Zhihao SHAO" userId="750bacbf-a815-4cbc-bf41-b27ba8b2630f" providerId="ADAL" clId="{C478F3B1-EA52-2D4A-82ED-36F8EE627A27}" dt="2021-11-22T13:35:16.401" v="2906" actId="20577"/>
          <ac:spMkLst>
            <pc:docMk/>
            <pc:sldMk cId="1488944587" sldId="292"/>
            <ac:spMk id="7" creationId="{944D4B35-0405-B54E-A806-8EAA668BE10B}"/>
          </ac:spMkLst>
        </pc:spChg>
        <pc:picChg chg="add mod">
          <ac:chgData name="Zhihao SHAO" userId="750bacbf-a815-4cbc-bf41-b27ba8b2630f" providerId="ADAL" clId="{C478F3B1-EA52-2D4A-82ED-36F8EE627A27}" dt="2021-11-22T13:36:31.356" v="2913" actId="14100"/>
          <ac:picMkLst>
            <pc:docMk/>
            <pc:sldMk cId="1488944587" sldId="292"/>
            <ac:picMk id="6" creationId="{C0426D9A-6874-6F4F-BC63-C0064AB849D3}"/>
          </ac:picMkLst>
        </pc:picChg>
        <pc:picChg chg="del">
          <ac:chgData name="Zhihao SHAO" userId="750bacbf-a815-4cbc-bf41-b27ba8b2630f" providerId="ADAL" clId="{C478F3B1-EA52-2D4A-82ED-36F8EE627A27}" dt="2021-11-22T13:33:13.277" v="2895" actId="478"/>
          <ac:picMkLst>
            <pc:docMk/>
            <pc:sldMk cId="1488944587" sldId="292"/>
            <ac:picMk id="11" creationId="{E5B26A6A-CF7E-6642-BBDC-FCF2A78875BA}"/>
          </ac:picMkLst>
        </pc:picChg>
        <pc:picChg chg="del">
          <ac:chgData name="Zhihao SHAO" userId="750bacbf-a815-4cbc-bf41-b27ba8b2630f" providerId="ADAL" clId="{C478F3B1-EA52-2D4A-82ED-36F8EE627A27}" dt="2021-11-22T13:33:12.388" v="2894" actId="478"/>
          <ac:picMkLst>
            <pc:docMk/>
            <pc:sldMk cId="1488944587" sldId="292"/>
            <ac:picMk id="10246" creationId="{CC153C4F-01A8-1D4A-A0C1-FC4AF7F83CEA}"/>
          </ac:picMkLst>
        </pc:picChg>
        <pc:picChg chg="add del mod">
          <ac:chgData name="Zhihao SHAO" userId="750bacbf-a815-4cbc-bf41-b27ba8b2630f" providerId="ADAL" clId="{C478F3B1-EA52-2D4A-82ED-36F8EE627A27}" dt="2021-11-22T13:34:57.406" v="2898" actId="478"/>
          <ac:picMkLst>
            <pc:docMk/>
            <pc:sldMk cId="1488944587" sldId="292"/>
            <ac:picMk id="11266" creationId="{F290C3F2-6084-EB4E-81F2-651912CC1881}"/>
          </ac:picMkLst>
        </pc:picChg>
        <pc:picChg chg="add mod">
          <ac:chgData name="Zhihao SHAO" userId="750bacbf-a815-4cbc-bf41-b27ba8b2630f" providerId="ADAL" clId="{C478F3B1-EA52-2D4A-82ED-36F8EE627A27}" dt="2021-11-22T13:36:27.783" v="2911" actId="1076"/>
          <ac:picMkLst>
            <pc:docMk/>
            <pc:sldMk cId="1488944587" sldId="292"/>
            <ac:picMk id="11268" creationId="{7FC500DE-AC2B-FC4F-9174-D8FB9A6CACB5}"/>
          </ac:picMkLst>
        </pc:picChg>
      </pc:sldChg>
      <pc:sldChg chg="add del">
        <pc:chgData name="Zhihao SHAO" userId="750bacbf-a815-4cbc-bf41-b27ba8b2630f" providerId="ADAL" clId="{C478F3B1-EA52-2D4A-82ED-36F8EE627A27}" dt="2021-11-22T14:17:18.698" v="3453" actId="2696"/>
        <pc:sldMkLst>
          <pc:docMk/>
          <pc:sldMk cId="531250490" sldId="293"/>
        </pc:sldMkLst>
      </pc:sldChg>
      <pc:sldChg chg="delSp modSp add mod">
        <pc:chgData name="Zhihao SHAO" userId="750bacbf-a815-4cbc-bf41-b27ba8b2630f" providerId="ADAL" clId="{C478F3B1-EA52-2D4A-82ED-36F8EE627A27}" dt="2021-11-22T13:59:34.249" v="3049" actId="113"/>
        <pc:sldMkLst>
          <pc:docMk/>
          <pc:sldMk cId="2824123216" sldId="294"/>
        </pc:sldMkLst>
        <pc:spChg chg="mod">
          <ac:chgData name="Zhihao SHAO" userId="750bacbf-a815-4cbc-bf41-b27ba8b2630f" providerId="ADAL" clId="{C478F3B1-EA52-2D4A-82ED-36F8EE627A27}" dt="2021-11-22T13:59:34.249" v="3049" actId="113"/>
          <ac:spMkLst>
            <pc:docMk/>
            <pc:sldMk cId="2824123216" sldId="294"/>
            <ac:spMk id="7" creationId="{944D4B35-0405-B54E-A806-8EAA668BE10B}"/>
          </ac:spMkLst>
        </pc:spChg>
        <pc:picChg chg="del">
          <ac:chgData name="Zhihao SHAO" userId="750bacbf-a815-4cbc-bf41-b27ba8b2630f" providerId="ADAL" clId="{C478F3B1-EA52-2D4A-82ED-36F8EE627A27}" dt="2021-11-22T13:39:34.295" v="2945" actId="478"/>
          <ac:picMkLst>
            <pc:docMk/>
            <pc:sldMk cId="2824123216" sldId="294"/>
            <ac:picMk id="6" creationId="{C0426D9A-6874-6F4F-BC63-C0064AB849D3}"/>
          </ac:picMkLst>
        </pc:picChg>
        <pc:picChg chg="del">
          <ac:chgData name="Zhihao SHAO" userId="750bacbf-a815-4cbc-bf41-b27ba8b2630f" providerId="ADAL" clId="{C478F3B1-EA52-2D4A-82ED-36F8EE627A27}" dt="2021-11-22T13:39:35.150" v="2946" actId="478"/>
          <ac:picMkLst>
            <pc:docMk/>
            <pc:sldMk cId="2824123216" sldId="294"/>
            <ac:picMk id="11268" creationId="{7FC500DE-AC2B-FC4F-9174-D8FB9A6CACB5}"/>
          </ac:picMkLst>
        </pc:picChg>
      </pc:sldChg>
      <pc:sldChg chg="addSp delSp modSp add mod">
        <pc:chgData name="Zhihao SHAO" userId="750bacbf-a815-4cbc-bf41-b27ba8b2630f" providerId="ADAL" clId="{C478F3B1-EA52-2D4A-82ED-36F8EE627A27}" dt="2021-11-22T14:07:38.183" v="3341" actId="20577"/>
        <pc:sldMkLst>
          <pc:docMk/>
          <pc:sldMk cId="3394484120" sldId="295"/>
        </pc:sldMkLst>
        <pc:spChg chg="mod">
          <ac:chgData name="Zhihao SHAO" userId="750bacbf-a815-4cbc-bf41-b27ba8b2630f" providerId="ADAL" clId="{C478F3B1-EA52-2D4A-82ED-36F8EE627A27}" dt="2021-11-22T14:07:38.183" v="3341" actId="20577"/>
          <ac:spMkLst>
            <pc:docMk/>
            <pc:sldMk cId="3394484120" sldId="295"/>
            <ac:spMk id="7" creationId="{944D4B35-0405-B54E-A806-8EAA668BE10B}"/>
          </ac:spMkLst>
        </pc:spChg>
        <pc:spChg chg="add del mod">
          <ac:chgData name="Zhihao SHAO" userId="750bacbf-a815-4cbc-bf41-b27ba8b2630f" providerId="ADAL" clId="{C478F3B1-EA52-2D4A-82ED-36F8EE627A27}" dt="2021-11-22T14:05:33.052" v="3263"/>
          <ac:spMkLst>
            <pc:docMk/>
            <pc:sldMk cId="3394484120" sldId="295"/>
            <ac:spMk id="16" creationId="{10D5DC47-3C68-6844-AE0A-E29CF62E328E}"/>
          </ac:spMkLst>
        </pc:spChg>
        <pc:spChg chg="add mod">
          <ac:chgData name="Zhihao SHAO" userId="750bacbf-a815-4cbc-bf41-b27ba8b2630f" providerId="ADAL" clId="{C478F3B1-EA52-2D4A-82ED-36F8EE627A27}" dt="2021-11-22T14:04:36.578" v="3174" actId="1076"/>
          <ac:spMkLst>
            <pc:docMk/>
            <pc:sldMk cId="3394484120" sldId="295"/>
            <ac:spMk id="17" creationId="{81B55A95-C41B-4C4E-8B7E-378071E28B08}"/>
          </ac:spMkLst>
        </pc:spChg>
        <pc:spChg chg="add mod">
          <ac:chgData name="Zhihao SHAO" userId="750bacbf-a815-4cbc-bf41-b27ba8b2630f" providerId="ADAL" clId="{C478F3B1-EA52-2D4A-82ED-36F8EE627A27}" dt="2021-11-22T14:05:02.420" v="3217" actId="1076"/>
          <ac:spMkLst>
            <pc:docMk/>
            <pc:sldMk cId="3394484120" sldId="295"/>
            <ac:spMk id="18" creationId="{F0816296-C1D1-2147-A71E-06A8CEB830EE}"/>
          </ac:spMkLst>
        </pc:spChg>
        <pc:spChg chg="add mod">
          <ac:chgData name="Zhihao SHAO" userId="750bacbf-a815-4cbc-bf41-b27ba8b2630f" providerId="ADAL" clId="{C478F3B1-EA52-2D4A-82ED-36F8EE627A27}" dt="2021-11-22T14:05:31.881" v="3261" actId="1076"/>
          <ac:spMkLst>
            <pc:docMk/>
            <pc:sldMk cId="3394484120" sldId="295"/>
            <ac:spMk id="19" creationId="{6C331D45-AE27-3347-8A91-AB51A06DA24A}"/>
          </ac:spMkLst>
        </pc:spChg>
        <pc:grpChg chg="add mod">
          <ac:chgData name="Zhihao SHAO" userId="750bacbf-a815-4cbc-bf41-b27ba8b2630f" providerId="ADAL" clId="{C478F3B1-EA52-2D4A-82ED-36F8EE627A27}" dt="2021-11-22T14:05:07.409" v="3218" actId="1076"/>
          <ac:grpSpMkLst>
            <pc:docMk/>
            <pc:sldMk cId="3394484120" sldId="295"/>
            <ac:grpSpMk id="15" creationId="{2883675B-4BCF-4841-9A3A-BE8B8E44EF44}"/>
          </ac:grpSpMkLst>
        </pc:grpChg>
        <pc:graphicFrameChg chg="add del mod">
          <ac:chgData name="Zhihao SHAO" userId="750bacbf-a815-4cbc-bf41-b27ba8b2630f" providerId="ADAL" clId="{C478F3B1-EA52-2D4A-82ED-36F8EE627A27}" dt="2021-11-22T14:00:54.262" v="3089" actId="478"/>
          <ac:graphicFrameMkLst>
            <pc:docMk/>
            <pc:sldMk cId="3394484120" sldId="295"/>
            <ac:graphicFrameMk id="6" creationId="{90334E25-E3A9-5742-9D0F-A66D3E1DD7C3}"/>
          </ac:graphicFrameMkLst>
        </pc:graphicFrameChg>
        <pc:picChg chg="add mod">
          <ac:chgData name="Zhihao SHAO" userId="750bacbf-a815-4cbc-bf41-b27ba8b2630f" providerId="ADAL" clId="{C478F3B1-EA52-2D4A-82ED-36F8EE627A27}" dt="2021-11-22T14:04:21.499" v="3150" actId="1076"/>
          <ac:picMkLst>
            <pc:docMk/>
            <pc:sldMk cId="3394484120" sldId="295"/>
            <ac:picMk id="8" creationId="{3E810E86-8D70-C447-84BE-833EDC0F55C6}"/>
          </ac:picMkLst>
        </pc:picChg>
        <pc:picChg chg="add mod">
          <ac:chgData name="Zhihao SHAO" userId="750bacbf-a815-4cbc-bf41-b27ba8b2630f" providerId="ADAL" clId="{C478F3B1-EA52-2D4A-82ED-36F8EE627A27}" dt="2021-11-22T14:04:42.655" v="3177" actId="1076"/>
          <ac:picMkLst>
            <pc:docMk/>
            <pc:sldMk cId="3394484120" sldId="295"/>
            <ac:picMk id="10" creationId="{EECF49DC-8FB0-BD42-96B5-4BE8F0C7D699}"/>
          </ac:picMkLst>
        </pc:picChg>
        <pc:picChg chg="add mod">
          <ac:chgData name="Zhihao SHAO" userId="750bacbf-a815-4cbc-bf41-b27ba8b2630f" providerId="ADAL" clId="{C478F3B1-EA52-2D4A-82ED-36F8EE627A27}" dt="2021-11-22T14:03:58.988" v="3138" actId="164"/>
          <ac:picMkLst>
            <pc:docMk/>
            <pc:sldMk cId="3394484120" sldId="295"/>
            <ac:picMk id="12" creationId="{F8D4A3EB-77F0-2648-B6A1-F007317FF905}"/>
          </ac:picMkLst>
        </pc:picChg>
        <pc:picChg chg="add mod">
          <ac:chgData name="Zhihao SHAO" userId="750bacbf-a815-4cbc-bf41-b27ba8b2630f" providerId="ADAL" clId="{C478F3B1-EA52-2D4A-82ED-36F8EE627A27}" dt="2021-11-22T14:03:58.988" v="3138" actId="164"/>
          <ac:picMkLst>
            <pc:docMk/>
            <pc:sldMk cId="3394484120" sldId="295"/>
            <ac:picMk id="14" creationId="{B898D8EA-5A9C-D246-BCE4-D6E611FE88AE}"/>
          </ac:picMkLst>
        </pc:picChg>
      </pc:sldChg>
      <pc:sldChg chg="add del">
        <pc:chgData name="Zhihao SHAO" userId="750bacbf-a815-4cbc-bf41-b27ba8b2630f" providerId="ADAL" clId="{C478F3B1-EA52-2D4A-82ED-36F8EE627A27}" dt="2021-11-22T13:39:26.111" v="2943"/>
        <pc:sldMkLst>
          <pc:docMk/>
          <pc:sldMk cId="4098577990" sldId="295"/>
        </pc:sldMkLst>
      </pc:sldChg>
      <pc:sldChg chg="addSp delSp modSp add mod">
        <pc:chgData name="Zhihao SHAO" userId="750bacbf-a815-4cbc-bf41-b27ba8b2630f" providerId="ADAL" clId="{C478F3B1-EA52-2D4A-82ED-36F8EE627A27}" dt="2021-11-22T14:15:58.023" v="3452" actId="14100"/>
        <pc:sldMkLst>
          <pc:docMk/>
          <pc:sldMk cId="2147463759" sldId="296"/>
        </pc:sldMkLst>
        <pc:spChg chg="mod">
          <ac:chgData name="Zhihao SHAO" userId="750bacbf-a815-4cbc-bf41-b27ba8b2630f" providerId="ADAL" clId="{C478F3B1-EA52-2D4A-82ED-36F8EE627A27}" dt="2021-11-22T14:14:23.283" v="3426" actId="20577"/>
          <ac:spMkLst>
            <pc:docMk/>
            <pc:sldMk cId="2147463759" sldId="296"/>
            <ac:spMk id="14" creationId="{38A70605-0283-C44C-B62F-C7E43317B630}"/>
          </ac:spMkLst>
        </pc:spChg>
        <pc:picChg chg="add del mod">
          <ac:chgData name="Zhihao SHAO" userId="750bacbf-a815-4cbc-bf41-b27ba8b2630f" providerId="ADAL" clId="{C478F3B1-EA52-2D4A-82ED-36F8EE627A27}" dt="2021-11-22T14:14:35.152" v="3432" actId="478"/>
          <ac:picMkLst>
            <pc:docMk/>
            <pc:sldMk cId="2147463759" sldId="296"/>
            <ac:picMk id="6" creationId="{2A1637CB-05F4-924B-8CF1-16F095FDAFB9}"/>
          </ac:picMkLst>
        </pc:picChg>
        <pc:picChg chg="add del mod">
          <ac:chgData name="Zhihao SHAO" userId="750bacbf-a815-4cbc-bf41-b27ba8b2630f" providerId="ADAL" clId="{C478F3B1-EA52-2D4A-82ED-36F8EE627A27}" dt="2021-11-22T14:15:21.550" v="3444" actId="478"/>
          <ac:picMkLst>
            <pc:docMk/>
            <pc:sldMk cId="2147463759" sldId="296"/>
            <ac:picMk id="8" creationId="{9C6B0670-69DC-D74B-AA55-B76FC81470A6}"/>
          </ac:picMkLst>
        </pc:picChg>
        <pc:picChg chg="add del mod">
          <ac:chgData name="Zhihao SHAO" userId="750bacbf-a815-4cbc-bf41-b27ba8b2630f" providerId="ADAL" clId="{C478F3B1-EA52-2D4A-82ED-36F8EE627A27}" dt="2021-11-22T14:15:30.248" v="3445" actId="478"/>
          <ac:picMkLst>
            <pc:docMk/>
            <pc:sldMk cId="2147463759" sldId="296"/>
            <ac:picMk id="10" creationId="{F8DEB2DB-90E7-A84D-93F3-E0A804C53C92}"/>
          </ac:picMkLst>
        </pc:picChg>
        <pc:picChg chg="add mod">
          <ac:chgData name="Zhihao SHAO" userId="750bacbf-a815-4cbc-bf41-b27ba8b2630f" providerId="ADAL" clId="{C478F3B1-EA52-2D4A-82ED-36F8EE627A27}" dt="2021-11-22T14:15:58.023" v="3452" actId="14100"/>
          <ac:picMkLst>
            <pc:docMk/>
            <pc:sldMk cId="2147463759" sldId="296"/>
            <ac:picMk id="12" creationId="{F8DD1EB3-4799-4248-BC3B-55981D6ADD62}"/>
          </ac:picMkLst>
        </pc:picChg>
      </pc:sldChg>
    </pc:docChg>
  </pc:docChgLst>
  <pc:docChgLst>
    <pc:chgData name="Zhihao SHAO" userId="750bacbf-a815-4cbc-bf41-b27ba8b2630f" providerId="ADAL" clId="{EA85C5CA-4A9D-734D-9DF0-64736E8DCF6A}"/>
    <pc:docChg chg="undo redo custSel addSld delSld modSld modMainMaster">
      <pc:chgData name="Zhihao SHAO" userId="750bacbf-a815-4cbc-bf41-b27ba8b2630f" providerId="ADAL" clId="{EA85C5CA-4A9D-734D-9DF0-64736E8DCF6A}" dt="2021-10-18T17:20:44.528" v="3001" actId="1076"/>
      <pc:docMkLst>
        <pc:docMk/>
      </pc:docMkLst>
      <pc:sldChg chg="addSp modSp del mod">
        <pc:chgData name="Zhihao SHAO" userId="750bacbf-a815-4cbc-bf41-b27ba8b2630f" providerId="ADAL" clId="{EA85C5CA-4A9D-734D-9DF0-64736E8DCF6A}" dt="2021-10-18T14:08:11.783" v="214" actId="2696"/>
        <pc:sldMkLst>
          <pc:docMk/>
          <pc:sldMk cId="538390458" sldId="256"/>
        </pc:sldMkLst>
        <pc:spChg chg="add mod">
          <ac:chgData name="Zhihao SHAO" userId="750bacbf-a815-4cbc-bf41-b27ba8b2630f" providerId="ADAL" clId="{EA85C5CA-4A9D-734D-9DF0-64736E8DCF6A}" dt="2021-10-18T14:05:16.191" v="46"/>
          <ac:spMkLst>
            <pc:docMk/>
            <pc:sldMk cId="538390458" sldId="256"/>
            <ac:spMk id="2" creationId="{481F2332-648D-ED40-B909-7C7F22A48B90}"/>
          </ac:spMkLst>
        </pc:spChg>
        <pc:picChg chg="mod">
          <ac:chgData name="Zhihao SHAO" userId="750bacbf-a815-4cbc-bf41-b27ba8b2630f" providerId="ADAL" clId="{EA85C5CA-4A9D-734D-9DF0-64736E8DCF6A}" dt="2021-10-18T14:06:53.886" v="116" actId="1076"/>
          <ac:picMkLst>
            <pc:docMk/>
            <pc:sldMk cId="538390458" sldId="256"/>
            <ac:picMk id="6" creationId="{9FDFA7F7-8D12-B049-9088-8279E9F53A7D}"/>
          </ac:picMkLst>
        </pc:picChg>
      </pc:sldChg>
      <pc:sldChg chg="addSp delSp modSp new mod setBg delDesignElem">
        <pc:chgData name="Zhihao SHAO" userId="750bacbf-a815-4cbc-bf41-b27ba8b2630f" providerId="ADAL" clId="{EA85C5CA-4A9D-734D-9DF0-64736E8DCF6A}" dt="2021-10-18T14:11:22.906" v="374" actId="1076"/>
        <pc:sldMkLst>
          <pc:docMk/>
          <pc:sldMk cId="999036611" sldId="257"/>
        </pc:sldMkLst>
        <pc:spChg chg="mod ord">
          <ac:chgData name="Zhihao SHAO" userId="750bacbf-a815-4cbc-bf41-b27ba8b2630f" providerId="ADAL" clId="{EA85C5CA-4A9D-734D-9DF0-64736E8DCF6A}" dt="2021-10-18T14:06:47.471" v="114" actId="255"/>
          <ac:spMkLst>
            <pc:docMk/>
            <pc:sldMk cId="999036611" sldId="257"/>
            <ac:spMk id="2" creationId="{81946501-6B55-4146-A194-B80AE4C88EB5}"/>
          </ac:spMkLst>
        </pc:spChg>
        <pc:spChg chg="del mod">
          <ac:chgData name="Zhihao SHAO" userId="750bacbf-a815-4cbc-bf41-b27ba8b2630f" providerId="ADAL" clId="{EA85C5CA-4A9D-734D-9DF0-64736E8DCF6A}" dt="2021-10-18T14:05:24.243" v="47" actId="26606"/>
          <ac:spMkLst>
            <pc:docMk/>
            <pc:sldMk cId="999036611" sldId="257"/>
            <ac:spMk id="3" creationId="{ADB132E2-52BB-F449-B823-66E35C9E766E}"/>
          </ac:spMkLst>
        </pc:spChg>
        <pc:spChg chg="add del mod">
          <ac:chgData name="Zhihao SHAO" userId="750bacbf-a815-4cbc-bf41-b27ba8b2630f" providerId="ADAL" clId="{EA85C5CA-4A9D-734D-9DF0-64736E8DCF6A}" dt="2021-10-18T14:04:33.979" v="35" actId="478"/>
          <ac:spMkLst>
            <pc:docMk/>
            <pc:sldMk cId="999036611" sldId="257"/>
            <ac:spMk id="4" creationId="{CF4BC3FD-F6D0-3843-AD55-9542F2E23D0D}"/>
          </ac:spMkLst>
        </pc:spChg>
        <pc:spChg chg="add mod">
          <ac:chgData name="Zhihao SHAO" userId="750bacbf-a815-4cbc-bf41-b27ba8b2630f" providerId="ADAL" clId="{EA85C5CA-4A9D-734D-9DF0-64736E8DCF6A}" dt="2021-10-18T14:05:24.243" v="47" actId="26606"/>
          <ac:spMkLst>
            <pc:docMk/>
            <pc:sldMk cId="999036611" sldId="257"/>
            <ac:spMk id="5" creationId="{56A4D9B5-9850-F94E-8AF8-37E5E3A2124F}"/>
          </ac:spMkLst>
        </pc:spChg>
        <pc:spChg chg="add del mod">
          <ac:chgData name="Zhihao SHAO" userId="750bacbf-a815-4cbc-bf41-b27ba8b2630f" providerId="ADAL" clId="{EA85C5CA-4A9D-734D-9DF0-64736E8DCF6A}" dt="2021-10-18T14:05:12.596" v="41"/>
          <ac:spMkLst>
            <pc:docMk/>
            <pc:sldMk cId="999036611" sldId="257"/>
            <ac:spMk id="6" creationId="{F067395F-A452-9149-82F1-5448494A3B7D}"/>
          </ac:spMkLst>
        </pc:spChg>
        <pc:spChg chg="add del mod">
          <ac:chgData name="Zhihao SHAO" userId="750bacbf-a815-4cbc-bf41-b27ba8b2630f" providerId="ADAL" clId="{EA85C5CA-4A9D-734D-9DF0-64736E8DCF6A}" dt="2021-10-18T14:05:13.368" v="43"/>
          <ac:spMkLst>
            <pc:docMk/>
            <pc:sldMk cId="999036611" sldId="257"/>
            <ac:spMk id="7" creationId="{A01FE281-8515-D641-BB53-4F3FF47E5556}"/>
          </ac:spMkLst>
        </pc:spChg>
        <pc:spChg chg="add del">
          <ac:chgData name="Zhihao SHAO" userId="750bacbf-a815-4cbc-bf41-b27ba8b2630f" providerId="ADAL" clId="{EA85C5CA-4A9D-734D-9DF0-64736E8DCF6A}" dt="2021-10-18T14:05:15.388" v="45"/>
          <ac:spMkLst>
            <pc:docMk/>
            <pc:sldMk cId="999036611" sldId="257"/>
            <ac:spMk id="8" creationId="{2B566528-1B12-4246-9431-5C2D7D081168}"/>
          </ac:spMkLst>
        </pc:spChg>
        <pc:spChg chg="add del">
          <ac:chgData name="Zhihao SHAO" userId="750bacbf-a815-4cbc-bf41-b27ba8b2630f" providerId="ADAL" clId="{EA85C5CA-4A9D-734D-9DF0-64736E8DCF6A}" dt="2021-10-18T14:11:16.137" v="373"/>
          <ac:spMkLst>
            <pc:docMk/>
            <pc:sldMk cId="999036611" sldId="257"/>
            <ac:spMk id="9" creationId="{88294908-8B00-4F58-BBBA-20F71A40AA9E}"/>
          </ac:spMkLst>
        </pc:spChg>
        <pc:spChg chg="add del">
          <ac:chgData name="Zhihao SHAO" userId="750bacbf-a815-4cbc-bf41-b27ba8b2630f" providerId="ADAL" clId="{EA85C5CA-4A9D-734D-9DF0-64736E8DCF6A}" dt="2021-10-18T14:05:15.388" v="45"/>
          <ac:spMkLst>
            <pc:docMk/>
            <pc:sldMk cId="999036611" sldId="257"/>
            <ac:spMk id="10" creationId="{2E80C965-DB6D-4F81-9E9E-B027384D0BD6}"/>
          </ac:spMkLst>
        </pc:spChg>
        <pc:spChg chg="add del">
          <ac:chgData name="Zhihao SHAO" userId="750bacbf-a815-4cbc-bf41-b27ba8b2630f" providerId="ADAL" clId="{EA85C5CA-4A9D-734D-9DF0-64736E8DCF6A}" dt="2021-10-18T14:11:16.137" v="373"/>
          <ac:spMkLst>
            <pc:docMk/>
            <pc:sldMk cId="999036611" sldId="257"/>
            <ac:spMk id="11" creationId="{4364C879-1404-4203-8E9D-CC5DE0A621A2}"/>
          </ac:spMkLst>
        </pc:spChg>
        <pc:spChg chg="add del">
          <ac:chgData name="Zhihao SHAO" userId="750bacbf-a815-4cbc-bf41-b27ba8b2630f" providerId="ADAL" clId="{EA85C5CA-4A9D-734D-9DF0-64736E8DCF6A}" dt="2021-10-18T14:05:15.388" v="45"/>
          <ac:spMkLst>
            <pc:docMk/>
            <pc:sldMk cId="999036611" sldId="257"/>
            <ac:spMk id="12" creationId="{A580F890-B085-4E95-96AA-55AEBEC5CE6E}"/>
          </ac:spMkLst>
        </pc:spChg>
        <pc:spChg chg="add del">
          <ac:chgData name="Zhihao SHAO" userId="750bacbf-a815-4cbc-bf41-b27ba8b2630f" providerId="ADAL" clId="{EA85C5CA-4A9D-734D-9DF0-64736E8DCF6A}" dt="2021-10-18T14:11:16.137" v="373"/>
          <ac:spMkLst>
            <pc:docMk/>
            <pc:sldMk cId="999036611" sldId="257"/>
            <ac:spMk id="13" creationId="{84617302-4B0D-4351-A6BB-6F0930D943AC}"/>
          </ac:spMkLst>
        </pc:spChg>
        <pc:spChg chg="add del">
          <ac:chgData name="Zhihao SHAO" userId="750bacbf-a815-4cbc-bf41-b27ba8b2630f" providerId="ADAL" clId="{EA85C5CA-4A9D-734D-9DF0-64736E8DCF6A}" dt="2021-10-18T14:05:15.388" v="45"/>
          <ac:spMkLst>
            <pc:docMk/>
            <pc:sldMk cId="999036611" sldId="257"/>
            <ac:spMk id="14" creationId="{D3F51FEB-38FB-4F6C-9F7B-2F2AFAB65463}"/>
          </ac:spMkLst>
        </pc:spChg>
        <pc:spChg chg="add del">
          <ac:chgData name="Zhihao SHAO" userId="750bacbf-a815-4cbc-bf41-b27ba8b2630f" providerId="ADAL" clId="{EA85C5CA-4A9D-734D-9DF0-64736E8DCF6A}" dt="2021-10-18T14:11:16.137" v="373"/>
          <ac:spMkLst>
            <pc:docMk/>
            <pc:sldMk cId="999036611" sldId="257"/>
            <ac:spMk id="15" creationId="{DA2C7802-C2E0-4218-8F89-8DD7CCD2CD1C}"/>
          </ac:spMkLst>
        </pc:spChg>
        <pc:spChg chg="add del">
          <ac:chgData name="Zhihao SHAO" userId="750bacbf-a815-4cbc-bf41-b27ba8b2630f" providerId="ADAL" clId="{EA85C5CA-4A9D-734D-9DF0-64736E8DCF6A}" dt="2021-10-18T14:05:15.388" v="45"/>
          <ac:spMkLst>
            <pc:docMk/>
            <pc:sldMk cId="999036611" sldId="257"/>
            <ac:spMk id="16" creationId="{1E547BA6-BAE0-43BB-A7CA-60F69CE252F0}"/>
          </ac:spMkLst>
        </pc:spChg>
        <pc:spChg chg="add del mod">
          <ac:chgData name="Zhihao SHAO" userId="750bacbf-a815-4cbc-bf41-b27ba8b2630f" providerId="ADAL" clId="{EA85C5CA-4A9D-734D-9DF0-64736E8DCF6A}" dt="2021-10-18T14:09:16.951" v="278"/>
          <ac:spMkLst>
            <pc:docMk/>
            <pc:sldMk cId="999036611" sldId="257"/>
            <ac:spMk id="17" creationId="{896CF8BE-09C3-9C43-91E3-43F5F1BD8E61}"/>
          </ac:spMkLst>
        </pc:spChg>
        <pc:spChg chg="add del">
          <ac:chgData name="Zhihao SHAO" userId="750bacbf-a815-4cbc-bf41-b27ba8b2630f" providerId="ADAL" clId="{EA85C5CA-4A9D-734D-9DF0-64736E8DCF6A}" dt="2021-10-18T14:11:16.137" v="373"/>
          <ac:spMkLst>
            <pc:docMk/>
            <pc:sldMk cId="999036611" sldId="257"/>
            <ac:spMk id="18" creationId="{A6D7111A-21E5-4EE9-8A78-10E5530F0116}"/>
          </ac:spMkLst>
        </pc:spChg>
        <pc:spChg chg="add mod">
          <ac:chgData name="Zhihao SHAO" userId="750bacbf-a815-4cbc-bf41-b27ba8b2630f" providerId="ADAL" clId="{EA85C5CA-4A9D-734D-9DF0-64736E8DCF6A}" dt="2021-10-18T14:09:14.245" v="276" actId="1076"/>
          <ac:spMkLst>
            <pc:docMk/>
            <pc:sldMk cId="999036611" sldId="257"/>
            <ac:spMk id="19" creationId="{098DD24B-51CD-CB46-80BF-83BBFE58CC29}"/>
          </ac:spMkLst>
        </pc:spChg>
        <pc:spChg chg="add del">
          <ac:chgData name="Zhihao SHAO" userId="750bacbf-a815-4cbc-bf41-b27ba8b2630f" providerId="ADAL" clId="{EA85C5CA-4A9D-734D-9DF0-64736E8DCF6A}" dt="2021-10-18T14:11:16.137" v="373"/>
          <ac:spMkLst>
            <pc:docMk/>
            <pc:sldMk cId="999036611" sldId="257"/>
            <ac:spMk id="20" creationId="{A3969E80-A77B-49FC-9122-D89AFD5EE118}"/>
          </ac:spMkLst>
        </pc:spChg>
        <pc:spChg chg="add del">
          <ac:chgData name="Zhihao SHAO" userId="750bacbf-a815-4cbc-bf41-b27ba8b2630f" providerId="ADAL" clId="{EA85C5CA-4A9D-734D-9DF0-64736E8DCF6A}" dt="2021-10-18T14:11:16.137" v="373"/>
          <ac:spMkLst>
            <pc:docMk/>
            <pc:sldMk cId="999036611" sldId="257"/>
            <ac:spMk id="22" creationId="{1849CA57-76BD-4CF2-80BA-D7A46A01B7B1}"/>
          </ac:spMkLst>
        </pc:spChg>
        <pc:spChg chg="add del">
          <ac:chgData name="Zhihao SHAO" userId="750bacbf-a815-4cbc-bf41-b27ba8b2630f" providerId="ADAL" clId="{EA85C5CA-4A9D-734D-9DF0-64736E8DCF6A}" dt="2021-10-18T14:11:16.137" v="373"/>
          <ac:spMkLst>
            <pc:docMk/>
            <pc:sldMk cId="999036611" sldId="257"/>
            <ac:spMk id="24" creationId="{35E9085E-E730-4768-83D4-6CB7E9897153}"/>
          </ac:spMkLst>
        </pc:spChg>
        <pc:spChg chg="add del">
          <ac:chgData name="Zhihao SHAO" userId="750bacbf-a815-4cbc-bf41-b27ba8b2630f" providerId="ADAL" clId="{EA85C5CA-4A9D-734D-9DF0-64736E8DCF6A}" dt="2021-10-18T14:11:16.137" v="373"/>
          <ac:spMkLst>
            <pc:docMk/>
            <pc:sldMk cId="999036611" sldId="257"/>
            <ac:spMk id="26" creationId="{973272FE-A474-4CAE-8CA2-BCC8B476C3F4}"/>
          </ac:spMkLst>
        </pc:spChg>
        <pc:spChg chg="add del">
          <ac:chgData name="Zhihao SHAO" userId="750bacbf-a815-4cbc-bf41-b27ba8b2630f" providerId="ADAL" clId="{EA85C5CA-4A9D-734D-9DF0-64736E8DCF6A}" dt="2021-10-18T14:11:16.137" v="373"/>
          <ac:spMkLst>
            <pc:docMk/>
            <pc:sldMk cId="999036611" sldId="257"/>
            <ac:spMk id="28" creationId="{E07981EA-05A6-437C-88D7-B377B92B031D}"/>
          </ac:spMkLst>
        </pc:spChg>
        <pc:spChg chg="add del">
          <ac:chgData name="Zhihao SHAO" userId="750bacbf-a815-4cbc-bf41-b27ba8b2630f" providerId="ADAL" clId="{EA85C5CA-4A9D-734D-9DF0-64736E8DCF6A}" dt="2021-10-18T14:11:16.137" v="373"/>
          <ac:spMkLst>
            <pc:docMk/>
            <pc:sldMk cId="999036611" sldId="257"/>
            <ac:spMk id="30" creationId="{15E3C750-986E-4769-B1AE-49289FBEE757}"/>
          </ac:spMkLst>
        </pc:spChg>
        <pc:picChg chg="add mod">
          <ac:chgData name="Zhihao SHAO" userId="750bacbf-a815-4cbc-bf41-b27ba8b2630f" providerId="ADAL" clId="{EA85C5CA-4A9D-734D-9DF0-64736E8DCF6A}" dt="2021-10-18T14:11:22.906" v="374" actId="1076"/>
          <ac:picMkLst>
            <pc:docMk/>
            <pc:sldMk cId="999036611" sldId="257"/>
            <ac:picMk id="25" creationId="{C8CEBEA7-CC42-DC4D-A467-E81A121BC99F}"/>
          </ac:picMkLst>
        </pc:picChg>
        <pc:picChg chg="add mod">
          <ac:chgData name="Zhihao SHAO" userId="750bacbf-a815-4cbc-bf41-b27ba8b2630f" providerId="ADAL" clId="{EA85C5CA-4A9D-734D-9DF0-64736E8DCF6A}" dt="2021-10-18T14:07:00.031" v="118"/>
          <ac:picMkLst>
            <pc:docMk/>
            <pc:sldMk cId="999036611" sldId="257"/>
            <ac:picMk id="27" creationId="{651B5831-AFC0-D048-9A8A-F1CA4EE509B4}"/>
          </ac:picMkLst>
        </pc:picChg>
      </pc:sldChg>
      <pc:sldChg chg="addSp delSp modSp add mod setBg delDesignElem">
        <pc:chgData name="Zhihao SHAO" userId="750bacbf-a815-4cbc-bf41-b27ba8b2630f" providerId="ADAL" clId="{EA85C5CA-4A9D-734D-9DF0-64736E8DCF6A}" dt="2021-10-18T14:11:59.230" v="376" actId="115"/>
        <pc:sldMkLst>
          <pc:docMk/>
          <pc:sldMk cId="2134373680" sldId="258"/>
        </pc:sldMkLst>
        <pc:spChg chg="mod">
          <ac:chgData name="Zhihao SHAO" userId="750bacbf-a815-4cbc-bf41-b27ba8b2630f" providerId="ADAL" clId="{EA85C5CA-4A9D-734D-9DF0-64736E8DCF6A}" dt="2021-10-18T14:11:59.230" v="376" actId="115"/>
          <ac:spMkLst>
            <pc:docMk/>
            <pc:sldMk cId="2134373680" sldId="258"/>
            <ac:spMk id="2" creationId="{81946501-6B55-4146-A194-B80AE4C88EB5}"/>
          </ac:spMkLst>
        </pc:spChg>
        <pc:spChg chg="mod">
          <ac:chgData name="Zhihao SHAO" userId="750bacbf-a815-4cbc-bf41-b27ba8b2630f" providerId="ADAL" clId="{EA85C5CA-4A9D-734D-9DF0-64736E8DCF6A}" dt="2021-10-18T14:11:13.566" v="371"/>
          <ac:spMkLst>
            <pc:docMk/>
            <pc:sldMk cId="2134373680" sldId="258"/>
            <ac:spMk id="3" creationId="{ADB132E2-52BB-F449-B823-66E35C9E766E}"/>
          </ac:spMkLst>
        </pc:spChg>
        <pc:spChg chg="del">
          <ac:chgData name="Zhihao SHAO" userId="750bacbf-a815-4cbc-bf41-b27ba8b2630f" providerId="ADAL" clId="{EA85C5CA-4A9D-734D-9DF0-64736E8DCF6A}" dt="2021-10-18T14:04:36.747" v="36" actId="478"/>
          <ac:spMkLst>
            <pc:docMk/>
            <pc:sldMk cId="2134373680" sldId="258"/>
            <ac:spMk id="4" creationId="{CF4BC3FD-F6D0-3843-AD55-9542F2E23D0D}"/>
          </ac:spMkLst>
        </pc:spChg>
        <pc:spChg chg="add mod">
          <ac:chgData name="Zhihao SHAO" userId="750bacbf-a815-4cbc-bf41-b27ba8b2630f" providerId="ADAL" clId="{EA85C5CA-4A9D-734D-9DF0-64736E8DCF6A}" dt="2021-10-18T14:11:16.137" v="373"/>
          <ac:spMkLst>
            <pc:docMk/>
            <pc:sldMk cId="2134373680" sldId="258"/>
            <ac:spMk id="5" creationId="{48DFD33A-D4FF-3E43-A208-4C695B123937}"/>
          </ac:spMkLst>
        </pc:spChg>
        <pc:spChg chg="add del">
          <ac:chgData name="Zhihao SHAO" userId="750bacbf-a815-4cbc-bf41-b27ba8b2630f" providerId="ADAL" clId="{EA85C5CA-4A9D-734D-9DF0-64736E8DCF6A}" dt="2021-10-18T14:10:59.156" v="362" actId="26606"/>
          <ac:spMkLst>
            <pc:docMk/>
            <pc:sldMk cId="2134373680" sldId="258"/>
            <ac:spMk id="7" creationId="{2B566528-1B12-4246-9431-5C2D7D081168}"/>
          </ac:spMkLst>
        </pc:spChg>
        <pc:spChg chg="del">
          <ac:chgData name="Zhihao SHAO" userId="750bacbf-a815-4cbc-bf41-b27ba8b2630f" providerId="ADAL" clId="{EA85C5CA-4A9D-734D-9DF0-64736E8DCF6A}" dt="2021-10-18T14:04:21.984" v="31"/>
          <ac:spMkLst>
            <pc:docMk/>
            <pc:sldMk cId="2134373680" sldId="258"/>
            <ac:spMk id="8" creationId="{2B566528-1B12-4246-9431-5C2D7D081168}"/>
          </ac:spMkLst>
        </pc:spChg>
        <pc:spChg chg="add del">
          <ac:chgData name="Zhihao SHAO" userId="750bacbf-a815-4cbc-bf41-b27ba8b2630f" providerId="ADAL" clId="{EA85C5CA-4A9D-734D-9DF0-64736E8DCF6A}" dt="2021-10-18T14:10:59.156" v="362" actId="26606"/>
          <ac:spMkLst>
            <pc:docMk/>
            <pc:sldMk cId="2134373680" sldId="258"/>
            <ac:spMk id="9" creationId="{2E80C965-DB6D-4F81-9E9E-B027384D0BD6}"/>
          </ac:spMkLst>
        </pc:spChg>
        <pc:spChg chg="del">
          <ac:chgData name="Zhihao SHAO" userId="750bacbf-a815-4cbc-bf41-b27ba8b2630f" providerId="ADAL" clId="{EA85C5CA-4A9D-734D-9DF0-64736E8DCF6A}" dt="2021-10-18T14:04:21.984" v="31"/>
          <ac:spMkLst>
            <pc:docMk/>
            <pc:sldMk cId="2134373680" sldId="258"/>
            <ac:spMk id="10" creationId="{2E80C965-DB6D-4F81-9E9E-B027384D0BD6}"/>
          </ac:spMkLst>
        </pc:spChg>
        <pc:spChg chg="add del">
          <ac:chgData name="Zhihao SHAO" userId="750bacbf-a815-4cbc-bf41-b27ba8b2630f" providerId="ADAL" clId="{EA85C5CA-4A9D-734D-9DF0-64736E8DCF6A}" dt="2021-10-18T14:10:59.156" v="362" actId="26606"/>
          <ac:spMkLst>
            <pc:docMk/>
            <pc:sldMk cId="2134373680" sldId="258"/>
            <ac:spMk id="11" creationId="{A580F890-B085-4E95-96AA-55AEBEC5CE6E}"/>
          </ac:spMkLst>
        </pc:spChg>
        <pc:spChg chg="del">
          <ac:chgData name="Zhihao SHAO" userId="750bacbf-a815-4cbc-bf41-b27ba8b2630f" providerId="ADAL" clId="{EA85C5CA-4A9D-734D-9DF0-64736E8DCF6A}" dt="2021-10-18T14:04:21.984" v="31"/>
          <ac:spMkLst>
            <pc:docMk/>
            <pc:sldMk cId="2134373680" sldId="258"/>
            <ac:spMk id="12" creationId="{A580F890-B085-4E95-96AA-55AEBEC5CE6E}"/>
          </ac:spMkLst>
        </pc:spChg>
        <pc:spChg chg="add del">
          <ac:chgData name="Zhihao SHAO" userId="750bacbf-a815-4cbc-bf41-b27ba8b2630f" providerId="ADAL" clId="{EA85C5CA-4A9D-734D-9DF0-64736E8DCF6A}" dt="2021-10-18T14:10:59.156" v="362" actId="26606"/>
          <ac:spMkLst>
            <pc:docMk/>
            <pc:sldMk cId="2134373680" sldId="258"/>
            <ac:spMk id="13" creationId="{D3F51FEB-38FB-4F6C-9F7B-2F2AFAB65463}"/>
          </ac:spMkLst>
        </pc:spChg>
        <pc:spChg chg="del">
          <ac:chgData name="Zhihao SHAO" userId="750bacbf-a815-4cbc-bf41-b27ba8b2630f" providerId="ADAL" clId="{EA85C5CA-4A9D-734D-9DF0-64736E8DCF6A}" dt="2021-10-18T14:04:21.984" v="31"/>
          <ac:spMkLst>
            <pc:docMk/>
            <pc:sldMk cId="2134373680" sldId="258"/>
            <ac:spMk id="14" creationId="{D3F51FEB-38FB-4F6C-9F7B-2F2AFAB65463}"/>
          </ac:spMkLst>
        </pc:spChg>
        <pc:spChg chg="del">
          <ac:chgData name="Zhihao SHAO" userId="750bacbf-a815-4cbc-bf41-b27ba8b2630f" providerId="ADAL" clId="{EA85C5CA-4A9D-734D-9DF0-64736E8DCF6A}" dt="2021-10-18T14:04:21.984" v="31"/>
          <ac:spMkLst>
            <pc:docMk/>
            <pc:sldMk cId="2134373680" sldId="258"/>
            <ac:spMk id="16" creationId="{1E547BA6-BAE0-43BB-A7CA-60F69CE252F0}"/>
          </ac:spMkLst>
        </pc:spChg>
        <pc:spChg chg="add del">
          <ac:chgData name="Zhihao SHAO" userId="750bacbf-a815-4cbc-bf41-b27ba8b2630f" providerId="ADAL" clId="{EA85C5CA-4A9D-734D-9DF0-64736E8DCF6A}" dt="2021-10-18T14:10:59.156" v="362" actId="26606"/>
          <ac:spMkLst>
            <pc:docMk/>
            <pc:sldMk cId="2134373680" sldId="258"/>
            <ac:spMk id="18" creationId="{1E547BA6-BAE0-43BB-A7CA-60F69CE252F0}"/>
          </ac:spMkLst>
        </pc:spChg>
      </pc:sldChg>
      <pc:sldChg chg="delSp add del setBg delDesignElem">
        <pc:chgData name="Zhihao SHAO" userId="750bacbf-a815-4cbc-bf41-b27ba8b2630f" providerId="ADAL" clId="{EA85C5CA-4A9D-734D-9DF0-64736E8DCF6A}" dt="2021-10-18T14:04:20.346" v="29" actId="2696"/>
        <pc:sldMkLst>
          <pc:docMk/>
          <pc:sldMk cId="3345309424" sldId="258"/>
        </pc:sldMkLst>
        <pc:spChg chg="del">
          <ac:chgData name="Zhihao SHAO" userId="750bacbf-a815-4cbc-bf41-b27ba8b2630f" providerId="ADAL" clId="{EA85C5CA-4A9D-734D-9DF0-64736E8DCF6A}" dt="2021-10-18T14:03:32.348" v="19"/>
          <ac:spMkLst>
            <pc:docMk/>
            <pc:sldMk cId="3345309424" sldId="258"/>
            <ac:spMk id="8" creationId="{2B566528-1B12-4246-9431-5C2D7D081168}"/>
          </ac:spMkLst>
        </pc:spChg>
        <pc:spChg chg="del">
          <ac:chgData name="Zhihao SHAO" userId="750bacbf-a815-4cbc-bf41-b27ba8b2630f" providerId="ADAL" clId="{EA85C5CA-4A9D-734D-9DF0-64736E8DCF6A}" dt="2021-10-18T14:03:32.348" v="19"/>
          <ac:spMkLst>
            <pc:docMk/>
            <pc:sldMk cId="3345309424" sldId="258"/>
            <ac:spMk id="10" creationId="{2E80C965-DB6D-4F81-9E9E-B027384D0BD6}"/>
          </ac:spMkLst>
        </pc:spChg>
        <pc:spChg chg="del">
          <ac:chgData name="Zhihao SHAO" userId="750bacbf-a815-4cbc-bf41-b27ba8b2630f" providerId="ADAL" clId="{EA85C5CA-4A9D-734D-9DF0-64736E8DCF6A}" dt="2021-10-18T14:03:32.348" v="19"/>
          <ac:spMkLst>
            <pc:docMk/>
            <pc:sldMk cId="3345309424" sldId="258"/>
            <ac:spMk id="12" creationId="{A580F890-B085-4E95-96AA-55AEBEC5CE6E}"/>
          </ac:spMkLst>
        </pc:spChg>
        <pc:spChg chg="del">
          <ac:chgData name="Zhihao SHAO" userId="750bacbf-a815-4cbc-bf41-b27ba8b2630f" providerId="ADAL" clId="{EA85C5CA-4A9D-734D-9DF0-64736E8DCF6A}" dt="2021-10-18T14:03:32.348" v="19"/>
          <ac:spMkLst>
            <pc:docMk/>
            <pc:sldMk cId="3345309424" sldId="258"/>
            <ac:spMk id="14" creationId="{D3F51FEB-38FB-4F6C-9F7B-2F2AFAB65463}"/>
          </ac:spMkLst>
        </pc:spChg>
        <pc:spChg chg="del">
          <ac:chgData name="Zhihao SHAO" userId="750bacbf-a815-4cbc-bf41-b27ba8b2630f" providerId="ADAL" clId="{EA85C5CA-4A9D-734D-9DF0-64736E8DCF6A}" dt="2021-10-18T14:03:32.348" v="19"/>
          <ac:spMkLst>
            <pc:docMk/>
            <pc:sldMk cId="3345309424" sldId="258"/>
            <ac:spMk id="16" creationId="{1E547BA6-BAE0-43BB-A7CA-60F69CE252F0}"/>
          </ac:spMkLst>
        </pc:spChg>
      </pc:sldChg>
      <pc:sldChg chg="modSp add mod">
        <pc:chgData name="Zhihao SHAO" userId="750bacbf-a815-4cbc-bf41-b27ba8b2630f" providerId="ADAL" clId="{EA85C5CA-4A9D-734D-9DF0-64736E8DCF6A}" dt="2021-10-18T14:12:09.359" v="379" actId="207"/>
        <pc:sldMkLst>
          <pc:docMk/>
          <pc:sldMk cId="2083735456" sldId="259"/>
        </pc:sldMkLst>
        <pc:spChg chg="mod">
          <ac:chgData name="Zhihao SHAO" userId="750bacbf-a815-4cbc-bf41-b27ba8b2630f" providerId="ADAL" clId="{EA85C5CA-4A9D-734D-9DF0-64736E8DCF6A}" dt="2021-10-18T14:12:09.359" v="379" actId="207"/>
          <ac:spMkLst>
            <pc:docMk/>
            <pc:sldMk cId="2083735456" sldId="259"/>
            <ac:spMk id="3" creationId="{ADB132E2-52BB-F449-B823-66E35C9E766E}"/>
          </ac:spMkLst>
        </pc:spChg>
      </pc:sldChg>
      <pc:sldChg chg="add del">
        <pc:chgData name="Zhihao SHAO" userId="750bacbf-a815-4cbc-bf41-b27ba8b2630f" providerId="ADAL" clId="{EA85C5CA-4A9D-734D-9DF0-64736E8DCF6A}" dt="2021-10-18T14:12:04.596" v="377" actId="2696"/>
        <pc:sldMkLst>
          <pc:docMk/>
          <pc:sldMk cId="2375915242" sldId="259"/>
        </pc:sldMkLst>
      </pc:sldChg>
      <pc:sldChg chg="modSp add mod">
        <pc:chgData name="Zhihao SHAO" userId="750bacbf-a815-4cbc-bf41-b27ba8b2630f" providerId="ADAL" clId="{EA85C5CA-4A9D-734D-9DF0-64736E8DCF6A}" dt="2021-10-18T14:12:20.865" v="383" actId="207"/>
        <pc:sldMkLst>
          <pc:docMk/>
          <pc:sldMk cId="2629451002" sldId="260"/>
        </pc:sldMkLst>
        <pc:spChg chg="mod">
          <ac:chgData name="Zhihao SHAO" userId="750bacbf-a815-4cbc-bf41-b27ba8b2630f" providerId="ADAL" clId="{EA85C5CA-4A9D-734D-9DF0-64736E8DCF6A}" dt="2021-10-18T14:12:20.865" v="383" actId="207"/>
          <ac:spMkLst>
            <pc:docMk/>
            <pc:sldMk cId="2629451002" sldId="260"/>
            <ac:spMk id="3" creationId="{ADB132E2-52BB-F449-B823-66E35C9E766E}"/>
          </ac:spMkLst>
        </pc:spChg>
      </pc:sldChg>
      <pc:sldChg chg="add del">
        <pc:chgData name="Zhihao SHAO" userId="750bacbf-a815-4cbc-bf41-b27ba8b2630f" providerId="ADAL" clId="{EA85C5CA-4A9D-734D-9DF0-64736E8DCF6A}" dt="2021-10-18T14:12:17.103" v="381" actId="2696"/>
        <pc:sldMkLst>
          <pc:docMk/>
          <pc:sldMk cId="3539611373" sldId="260"/>
        </pc:sldMkLst>
      </pc:sldChg>
      <pc:sldChg chg="modSp add mod">
        <pc:chgData name="Zhihao SHAO" userId="750bacbf-a815-4cbc-bf41-b27ba8b2630f" providerId="ADAL" clId="{EA85C5CA-4A9D-734D-9DF0-64736E8DCF6A}" dt="2021-10-18T14:12:25.431" v="385" actId="207"/>
        <pc:sldMkLst>
          <pc:docMk/>
          <pc:sldMk cId="1067758337" sldId="261"/>
        </pc:sldMkLst>
        <pc:spChg chg="mod">
          <ac:chgData name="Zhihao SHAO" userId="750bacbf-a815-4cbc-bf41-b27ba8b2630f" providerId="ADAL" clId="{EA85C5CA-4A9D-734D-9DF0-64736E8DCF6A}" dt="2021-10-18T14:12:25.431" v="385" actId="207"/>
          <ac:spMkLst>
            <pc:docMk/>
            <pc:sldMk cId="1067758337" sldId="261"/>
            <ac:spMk id="3" creationId="{ADB132E2-52BB-F449-B823-66E35C9E766E}"/>
          </ac:spMkLst>
        </pc:spChg>
      </pc:sldChg>
      <pc:sldChg chg="modSp add mod">
        <pc:chgData name="Zhihao SHAO" userId="750bacbf-a815-4cbc-bf41-b27ba8b2630f" providerId="ADAL" clId="{EA85C5CA-4A9D-734D-9DF0-64736E8DCF6A}" dt="2021-10-18T14:12:30.447" v="387" actId="207"/>
        <pc:sldMkLst>
          <pc:docMk/>
          <pc:sldMk cId="1643958575" sldId="262"/>
        </pc:sldMkLst>
        <pc:spChg chg="mod">
          <ac:chgData name="Zhihao SHAO" userId="750bacbf-a815-4cbc-bf41-b27ba8b2630f" providerId="ADAL" clId="{EA85C5CA-4A9D-734D-9DF0-64736E8DCF6A}" dt="2021-10-18T14:12:30.447" v="387" actId="207"/>
          <ac:spMkLst>
            <pc:docMk/>
            <pc:sldMk cId="1643958575" sldId="262"/>
            <ac:spMk id="3" creationId="{ADB132E2-52BB-F449-B823-66E35C9E766E}"/>
          </ac:spMkLst>
        </pc:spChg>
      </pc:sldChg>
      <pc:sldChg chg="modSp add mod">
        <pc:chgData name="Zhihao SHAO" userId="750bacbf-a815-4cbc-bf41-b27ba8b2630f" providerId="ADAL" clId="{EA85C5CA-4A9D-734D-9DF0-64736E8DCF6A}" dt="2021-10-18T14:12:35.262" v="389" actId="207"/>
        <pc:sldMkLst>
          <pc:docMk/>
          <pc:sldMk cId="975429075" sldId="263"/>
        </pc:sldMkLst>
        <pc:spChg chg="mod">
          <ac:chgData name="Zhihao SHAO" userId="750bacbf-a815-4cbc-bf41-b27ba8b2630f" providerId="ADAL" clId="{EA85C5CA-4A9D-734D-9DF0-64736E8DCF6A}" dt="2021-10-18T14:12:35.262" v="389" actId="207"/>
          <ac:spMkLst>
            <pc:docMk/>
            <pc:sldMk cId="975429075" sldId="263"/>
            <ac:spMk id="3" creationId="{ADB132E2-52BB-F449-B823-66E35C9E766E}"/>
          </ac:spMkLst>
        </pc:spChg>
      </pc:sldChg>
      <pc:sldChg chg="modSp add mod">
        <pc:chgData name="Zhihao SHAO" userId="750bacbf-a815-4cbc-bf41-b27ba8b2630f" providerId="ADAL" clId="{EA85C5CA-4A9D-734D-9DF0-64736E8DCF6A}" dt="2021-10-18T14:12:40.148" v="391" actId="207"/>
        <pc:sldMkLst>
          <pc:docMk/>
          <pc:sldMk cId="2380078759" sldId="264"/>
        </pc:sldMkLst>
        <pc:spChg chg="mod">
          <ac:chgData name="Zhihao SHAO" userId="750bacbf-a815-4cbc-bf41-b27ba8b2630f" providerId="ADAL" clId="{EA85C5CA-4A9D-734D-9DF0-64736E8DCF6A}" dt="2021-10-18T14:12:40.148" v="391" actId="207"/>
          <ac:spMkLst>
            <pc:docMk/>
            <pc:sldMk cId="2380078759" sldId="264"/>
            <ac:spMk id="3" creationId="{ADB132E2-52BB-F449-B823-66E35C9E766E}"/>
          </ac:spMkLst>
        </pc:spChg>
      </pc:sldChg>
      <pc:sldChg chg="modSp add mod">
        <pc:chgData name="Zhihao SHAO" userId="750bacbf-a815-4cbc-bf41-b27ba8b2630f" providerId="ADAL" clId="{EA85C5CA-4A9D-734D-9DF0-64736E8DCF6A}" dt="2021-10-18T14:12:46.261" v="393" actId="207"/>
        <pc:sldMkLst>
          <pc:docMk/>
          <pc:sldMk cId="1688427575" sldId="265"/>
        </pc:sldMkLst>
        <pc:spChg chg="mod">
          <ac:chgData name="Zhihao SHAO" userId="750bacbf-a815-4cbc-bf41-b27ba8b2630f" providerId="ADAL" clId="{EA85C5CA-4A9D-734D-9DF0-64736E8DCF6A}" dt="2021-10-18T14:12:46.261" v="393" actId="207"/>
          <ac:spMkLst>
            <pc:docMk/>
            <pc:sldMk cId="1688427575" sldId="265"/>
            <ac:spMk id="3" creationId="{ADB132E2-52BB-F449-B823-66E35C9E766E}"/>
          </ac:spMkLst>
        </pc:spChg>
      </pc:sldChg>
      <pc:sldChg chg="addSp delSp modSp add mod">
        <pc:chgData name="Zhihao SHAO" userId="750bacbf-a815-4cbc-bf41-b27ba8b2630f" providerId="ADAL" clId="{EA85C5CA-4A9D-734D-9DF0-64736E8DCF6A}" dt="2021-10-18T14:27:14.500" v="547" actId="20577"/>
        <pc:sldMkLst>
          <pc:docMk/>
          <pc:sldMk cId="863747095" sldId="266"/>
        </pc:sldMkLst>
        <pc:spChg chg="mod">
          <ac:chgData name="Zhihao SHAO" userId="750bacbf-a815-4cbc-bf41-b27ba8b2630f" providerId="ADAL" clId="{EA85C5CA-4A9D-734D-9DF0-64736E8DCF6A}" dt="2021-10-18T14:21:30.334" v="407" actId="20577"/>
          <ac:spMkLst>
            <pc:docMk/>
            <pc:sldMk cId="863747095" sldId="266"/>
            <ac:spMk id="2" creationId="{81946501-6B55-4146-A194-B80AE4C88EB5}"/>
          </ac:spMkLst>
        </pc:spChg>
        <pc:spChg chg="mod">
          <ac:chgData name="Zhihao SHAO" userId="750bacbf-a815-4cbc-bf41-b27ba8b2630f" providerId="ADAL" clId="{EA85C5CA-4A9D-734D-9DF0-64736E8DCF6A}" dt="2021-10-18T14:24:05.826" v="450"/>
          <ac:spMkLst>
            <pc:docMk/>
            <pc:sldMk cId="863747095" sldId="266"/>
            <ac:spMk id="3" creationId="{ADB132E2-52BB-F449-B823-66E35C9E766E}"/>
          </ac:spMkLst>
        </pc:spChg>
        <pc:spChg chg="add del mod">
          <ac:chgData name="Zhihao SHAO" userId="750bacbf-a815-4cbc-bf41-b27ba8b2630f" providerId="ADAL" clId="{EA85C5CA-4A9D-734D-9DF0-64736E8DCF6A}" dt="2021-10-18T14:23:08.410" v="438"/>
          <ac:spMkLst>
            <pc:docMk/>
            <pc:sldMk cId="863747095" sldId="266"/>
            <ac:spMk id="4" creationId="{8E7FFC67-B6EA-AB41-89C3-CE03A5D6ABAC}"/>
          </ac:spMkLst>
        </pc:spChg>
        <pc:spChg chg="add mod">
          <ac:chgData name="Zhihao SHAO" userId="750bacbf-a815-4cbc-bf41-b27ba8b2630f" providerId="ADAL" clId="{EA85C5CA-4A9D-734D-9DF0-64736E8DCF6A}" dt="2021-10-18T14:23:06.976" v="436" actId="1076"/>
          <ac:spMkLst>
            <pc:docMk/>
            <pc:sldMk cId="863747095" sldId="266"/>
            <ac:spMk id="6" creationId="{C24CF6E3-622F-E443-9903-EF37B66C456A}"/>
          </ac:spMkLst>
        </pc:spChg>
        <pc:spChg chg="add mod">
          <ac:chgData name="Zhihao SHAO" userId="750bacbf-a815-4cbc-bf41-b27ba8b2630f" providerId="ADAL" clId="{EA85C5CA-4A9D-734D-9DF0-64736E8DCF6A}" dt="2021-10-18T14:26:03.250" v="482" actId="1076"/>
          <ac:spMkLst>
            <pc:docMk/>
            <pc:sldMk cId="863747095" sldId="266"/>
            <ac:spMk id="7" creationId="{1A5DDD4C-C9DC-0048-8B8C-DB4D1FC8AFC2}"/>
          </ac:spMkLst>
        </pc:spChg>
        <pc:spChg chg="add mod">
          <ac:chgData name="Zhihao SHAO" userId="750bacbf-a815-4cbc-bf41-b27ba8b2630f" providerId="ADAL" clId="{EA85C5CA-4A9D-734D-9DF0-64736E8DCF6A}" dt="2021-10-18T14:23:54.302" v="446" actId="20577"/>
          <ac:spMkLst>
            <pc:docMk/>
            <pc:sldMk cId="863747095" sldId="266"/>
            <ac:spMk id="8" creationId="{52D9DAA4-2530-8348-87E3-3D10B2074C86}"/>
          </ac:spMkLst>
        </pc:spChg>
        <pc:spChg chg="add del mod">
          <ac:chgData name="Zhihao SHAO" userId="750bacbf-a815-4cbc-bf41-b27ba8b2630f" providerId="ADAL" clId="{EA85C5CA-4A9D-734D-9DF0-64736E8DCF6A}" dt="2021-10-18T14:26:00.465" v="481" actId="21"/>
          <ac:spMkLst>
            <pc:docMk/>
            <pc:sldMk cId="863747095" sldId="266"/>
            <ac:spMk id="9" creationId="{DEA37689-4283-DB4F-BD9B-FEBDDA12C3D6}"/>
          </ac:spMkLst>
        </pc:spChg>
        <pc:spChg chg="add del mod">
          <ac:chgData name="Zhihao SHAO" userId="750bacbf-a815-4cbc-bf41-b27ba8b2630f" providerId="ADAL" clId="{EA85C5CA-4A9D-734D-9DF0-64736E8DCF6A}" dt="2021-10-18T14:24:16.476" v="454"/>
          <ac:spMkLst>
            <pc:docMk/>
            <pc:sldMk cId="863747095" sldId="266"/>
            <ac:spMk id="10" creationId="{AB4CC891-9EFC-F44F-B3B4-DBD452BB1050}"/>
          </ac:spMkLst>
        </pc:spChg>
        <pc:spChg chg="add mod">
          <ac:chgData name="Zhihao SHAO" userId="750bacbf-a815-4cbc-bf41-b27ba8b2630f" providerId="ADAL" clId="{EA85C5CA-4A9D-734D-9DF0-64736E8DCF6A}" dt="2021-10-18T14:27:14.500" v="547" actId="20577"/>
          <ac:spMkLst>
            <pc:docMk/>
            <pc:sldMk cId="863747095" sldId="266"/>
            <ac:spMk id="13" creationId="{49B83E01-1A3A-F24F-BE3F-C1035621C91A}"/>
          </ac:spMkLst>
        </pc:spChg>
        <pc:picChg chg="add mod">
          <ac:chgData name="Zhihao SHAO" userId="750bacbf-a815-4cbc-bf41-b27ba8b2630f" providerId="ADAL" clId="{EA85C5CA-4A9D-734D-9DF0-64736E8DCF6A}" dt="2021-10-18T14:22:55.431" v="429" actId="1076"/>
          <ac:picMkLst>
            <pc:docMk/>
            <pc:sldMk cId="863747095" sldId="266"/>
            <ac:picMk id="1026" creationId="{1C0950A8-CA20-084E-87CC-0A9AE2828A1C}"/>
          </ac:picMkLst>
        </pc:picChg>
        <pc:picChg chg="add mod">
          <ac:chgData name="Zhihao SHAO" userId="750bacbf-a815-4cbc-bf41-b27ba8b2630f" providerId="ADAL" clId="{EA85C5CA-4A9D-734D-9DF0-64736E8DCF6A}" dt="2021-10-18T14:26:03.250" v="482" actId="1076"/>
          <ac:picMkLst>
            <pc:docMk/>
            <pc:sldMk cId="863747095" sldId="266"/>
            <ac:picMk id="1028" creationId="{2A45301C-F9F4-B842-A16F-F1ED053B7E76}"/>
          </ac:picMkLst>
        </pc:picChg>
      </pc:sldChg>
      <pc:sldChg chg="addSp modSp add mod">
        <pc:chgData name="Zhihao SHAO" userId="750bacbf-a815-4cbc-bf41-b27ba8b2630f" providerId="ADAL" clId="{EA85C5CA-4A9D-734D-9DF0-64736E8DCF6A}" dt="2021-10-18T14:30:33.451" v="623" actId="14100"/>
        <pc:sldMkLst>
          <pc:docMk/>
          <pc:sldMk cId="3334795867" sldId="267"/>
        </pc:sldMkLst>
        <pc:spChg chg="mod">
          <ac:chgData name="Zhihao SHAO" userId="750bacbf-a815-4cbc-bf41-b27ba8b2630f" providerId="ADAL" clId="{EA85C5CA-4A9D-734D-9DF0-64736E8DCF6A}" dt="2021-10-18T14:29:01.426" v="576" actId="20577"/>
          <ac:spMkLst>
            <pc:docMk/>
            <pc:sldMk cId="3334795867" sldId="267"/>
            <ac:spMk id="2" creationId="{81946501-6B55-4146-A194-B80AE4C88EB5}"/>
          </ac:spMkLst>
        </pc:spChg>
        <pc:spChg chg="mod">
          <ac:chgData name="Zhihao SHAO" userId="750bacbf-a815-4cbc-bf41-b27ba8b2630f" providerId="ADAL" clId="{EA85C5CA-4A9D-734D-9DF0-64736E8DCF6A}" dt="2021-10-18T14:30:20.164" v="621" actId="207"/>
          <ac:spMkLst>
            <pc:docMk/>
            <pc:sldMk cId="3334795867" sldId="267"/>
            <ac:spMk id="3" creationId="{ADB132E2-52BB-F449-B823-66E35C9E766E}"/>
          </ac:spMkLst>
        </pc:spChg>
        <pc:picChg chg="add mod">
          <ac:chgData name="Zhihao SHAO" userId="750bacbf-a815-4cbc-bf41-b27ba8b2630f" providerId="ADAL" clId="{EA85C5CA-4A9D-734D-9DF0-64736E8DCF6A}" dt="2021-10-18T14:30:33.451" v="623" actId="14100"/>
          <ac:picMkLst>
            <pc:docMk/>
            <pc:sldMk cId="3334795867" sldId="267"/>
            <ac:picMk id="2049" creationId="{215EFF54-223C-6D4B-B002-958277609E95}"/>
          </ac:picMkLst>
        </pc:picChg>
      </pc:sldChg>
      <pc:sldChg chg="addSp delSp modSp add mod modNotesTx">
        <pc:chgData name="Zhihao SHAO" userId="750bacbf-a815-4cbc-bf41-b27ba8b2630f" providerId="ADAL" clId="{EA85C5CA-4A9D-734D-9DF0-64736E8DCF6A}" dt="2021-10-18T14:50:00.488" v="1035" actId="20577"/>
        <pc:sldMkLst>
          <pc:docMk/>
          <pc:sldMk cId="3493930806" sldId="268"/>
        </pc:sldMkLst>
        <pc:spChg chg="mod">
          <ac:chgData name="Zhihao SHAO" userId="750bacbf-a815-4cbc-bf41-b27ba8b2630f" providerId="ADAL" clId="{EA85C5CA-4A9D-734D-9DF0-64736E8DCF6A}" dt="2021-10-18T14:36:33.442" v="651" actId="20577"/>
          <ac:spMkLst>
            <pc:docMk/>
            <pc:sldMk cId="3493930806" sldId="268"/>
            <ac:spMk id="2" creationId="{81946501-6B55-4146-A194-B80AE4C88EB5}"/>
          </ac:spMkLst>
        </pc:spChg>
        <pc:spChg chg="mod">
          <ac:chgData name="Zhihao SHAO" userId="750bacbf-a815-4cbc-bf41-b27ba8b2630f" providerId="ADAL" clId="{EA85C5CA-4A9D-734D-9DF0-64736E8DCF6A}" dt="2021-10-18T14:42:27.969" v="948" actId="27636"/>
          <ac:spMkLst>
            <pc:docMk/>
            <pc:sldMk cId="3493930806" sldId="268"/>
            <ac:spMk id="3" creationId="{ADB132E2-52BB-F449-B823-66E35C9E766E}"/>
          </ac:spMkLst>
        </pc:spChg>
        <pc:spChg chg="add mod">
          <ac:chgData name="Zhihao SHAO" userId="750bacbf-a815-4cbc-bf41-b27ba8b2630f" providerId="ADAL" clId="{EA85C5CA-4A9D-734D-9DF0-64736E8DCF6A}" dt="2021-10-18T14:50:00.488" v="1035" actId="20577"/>
          <ac:spMkLst>
            <pc:docMk/>
            <pc:sldMk cId="3493930806" sldId="268"/>
            <ac:spMk id="11" creationId="{EDDB4381-A471-FB43-BF55-034C3FC7C79A}"/>
          </ac:spMkLst>
        </pc:spChg>
        <pc:picChg chg="add mod">
          <ac:chgData name="Zhihao SHAO" userId="750bacbf-a815-4cbc-bf41-b27ba8b2630f" providerId="ADAL" clId="{EA85C5CA-4A9D-734D-9DF0-64736E8DCF6A}" dt="2021-10-18T14:40:06.888" v="736" actId="1076"/>
          <ac:picMkLst>
            <pc:docMk/>
            <pc:sldMk cId="3493930806" sldId="268"/>
            <ac:picMk id="6" creationId="{BFAC0280-B67F-C24C-A5B6-6FE6E9FCF756}"/>
          </ac:picMkLst>
        </pc:picChg>
        <pc:picChg chg="add mod">
          <ac:chgData name="Zhihao SHAO" userId="750bacbf-a815-4cbc-bf41-b27ba8b2630f" providerId="ADAL" clId="{EA85C5CA-4A9D-734D-9DF0-64736E8DCF6A}" dt="2021-10-18T14:49:17.785" v="965" actId="1076"/>
          <ac:picMkLst>
            <pc:docMk/>
            <pc:sldMk cId="3493930806" sldId="268"/>
            <ac:picMk id="8" creationId="{78496038-74B8-4046-BD07-B43BBF46C142}"/>
          </ac:picMkLst>
        </pc:picChg>
        <pc:picChg chg="add mod">
          <ac:chgData name="Zhihao SHAO" userId="750bacbf-a815-4cbc-bf41-b27ba8b2630f" providerId="ADAL" clId="{EA85C5CA-4A9D-734D-9DF0-64736E8DCF6A}" dt="2021-10-18T14:49:15.991" v="964" actId="1076"/>
          <ac:picMkLst>
            <pc:docMk/>
            <pc:sldMk cId="3493930806" sldId="268"/>
            <ac:picMk id="10" creationId="{262956D0-EF5F-3E4C-9FAA-672B6AA3AB27}"/>
          </ac:picMkLst>
        </pc:picChg>
        <pc:picChg chg="del">
          <ac:chgData name="Zhihao SHAO" userId="750bacbf-a815-4cbc-bf41-b27ba8b2630f" providerId="ADAL" clId="{EA85C5CA-4A9D-734D-9DF0-64736E8DCF6A}" dt="2021-10-18T14:37:11.697" v="652" actId="478"/>
          <ac:picMkLst>
            <pc:docMk/>
            <pc:sldMk cId="3493930806" sldId="268"/>
            <ac:picMk id="2049" creationId="{215EFF54-223C-6D4B-B002-958277609E95}"/>
          </ac:picMkLst>
        </pc:picChg>
        <pc:picChg chg="add del mod">
          <ac:chgData name="Zhihao SHAO" userId="750bacbf-a815-4cbc-bf41-b27ba8b2630f" providerId="ADAL" clId="{EA85C5CA-4A9D-734D-9DF0-64736E8DCF6A}" dt="2021-10-18T14:39:34.569" v="728" actId="478"/>
          <ac:picMkLst>
            <pc:docMk/>
            <pc:sldMk cId="3493930806" sldId="268"/>
            <ac:picMk id="3073" creationId="{DE89272C-0CFE-3F49-8F02-D4F3ED48421A}"/>
          </ac:picMkLst>
        </pc:picChg>
        <pc:picChg chg="add del">
          <ac:chgData name="Zhihao SHAO" userId="750bacbf-a815-4cbc-bf41-b27ba8b2630f" providerId="ADAL" clId="{EA85C5CA-4A9D-734D-9DF0-64736E8DCF6A}" dt="2021-10-18T14:39:39.547" v="730" actId="478"/>
          <ac:picMkLst>
            <pc:docMk/>
            <pc:sldMk cId="3493930806" sldId="268"/>
            <ac:picMk id="3074" creationId="{17268FDA-AE8E-1041-B0F5-6792C0F7C62D}"/>
          </ac:picMkLst>
        </pc:picChg>
      </pc:sldChg>
      <pc:sldChg chg="addSp delSp modSp add mod modNotesTx">
        <pc:chgData name="Zhihao SHAO" userId="750bacbf-a815-4cbc-bf41-b27ba8b2630f" providerId="ADAL" clId="{EA85C5CA-4A9D-734D-9DF0-64736E8DCF6A}" dt="2021-10-18T16:24:02.167" v="1652" actId="20577"/>
        <pc:sldMkLst>
          <pc:docMk/>
          <pc:sldMk cId="3590119392" sldId="269"/>
        </pc:sldMkLst>
        <pc:spChg chg="mod">
          <ac:chgData name="Zhihao SHAO" userId="750bacbf-a815-4cbc-bf41-b27ba8b2630f" providerId="ADAL" clId="{EA85C5CA-4A9D-734D-9DF0-64736E8DCF6A}" dt="2021-10-18T16:21:42.623" v="1496" actId="20577"/>
          <ac:spMkLst>
            <pc:docMk/>
            <pc:sldMk cId="3590119392" sldId="269"/>
            <ac:spMk id="2" creationId="{81946501-6B55-4146-A194-B80AE4C88EB5}"/>
          </ac:spMkLst>
        </pc:spChg>
        <pc:spChg chg="mod">
          <ac:chgData name="Zhihao SHAO" userId="750bacbf-a815-4cbc-bf41-b27ba8b2630f" providerId="ADAL" clId="{EA85C5CA-4A9D-734D-9DF0-64736E8DCF6A}" dt="2021-10-18T16:21:59.821" v="1499" actId="1076"/>
          <ac:spMkLst>
            <pc:docMk/>
            <pc:sldMk cId="3590119392" sldId="269"/>
            <ac:spMk id="3" creationId="{ADB132E2-52BB-F449-B823-66E35C9E766E}"/>
          </ac:spMkLst>
        </pc:spChg>
        <pc:spChg chg="del">
          <ac:chgData name="Zhihao SHAO" userId="750bacbf-a815-4cbc-bf41-b27ba8b2630f" providerId="ADAL" clId="{EA85C5CA-4A9D-734D-9DF0-64736E8DCF6A}" dt="2021-10-18T14:51:21.302" v="1073" actId="478"/>
          <ac:spMkLst>
            <pc:docMk/>
            <pc:sldMk cId="3590119392" sldId="269"/>
            <ac:spMk id="11" creationId="{EDDB4381-A471-FB43-BF55-034C3FC7C79A}"/>
          </ac:spMkLst>
        </pc:spChg>
        <pc:picChg chg="add mod">
          <ac:chgData name="Zhihao SHAO" userId="750bacbf-a815-4cbc-bf41-b27ba8b2630f" providerId="ADAL" clId="{EA85C5CA-4A9D-734D-9DF0-64736E8DCF6A}" dt="2021-10-18T16:21:54.888" v="1498" actId="1076"/>
          <ac:picMkLst>
            <pc:docMk/>
            <pc:sldMk cId="3590119392" sldId="269"/>
            <ac:picMk id="6" creationId="{A5050A99-AC5E-5440-A018-2419C093E8DD}"/>
          </ac:picMkLst>
        </pc:picChg>
        <pc:picChg chg="del">
          <ac:chgData name="Zhihao SHAO" userId="750bacbf-a815-4cbc-bf41-b27ba8b2630f" providerId="ADAL" clId="{EA85C5CA-4A9D-734D-9DF0-64736E8DCF6A}" dt="2021-10-18T14:51:18.778" v="1072" actId="478"/>
          <ac:picMkLst>
            <pc:docMk/>
            <pc:sldMk cId="3590119392" sldId="269"/>
            <ac:picMk id="6" creationId="{BFAC0280-B67F-C24C-A5B6-6FE6E9FCF756}"/>
          </ac:picMkLst>
        </pc:picChg>
        <pc:picChg chg="del">
          <ac:chgData name="Zhihao SHAO" userId="750bacbf-a815-4cbc-bf41-b27ba8b2630f" providerId="ADAL" clId="{EA85C5CA-4A9D-734D-9DF0-64736E8DCF6A}" dt="2021-10-18T14:51:22.099" v="1074" actId="478"/>
          <ac:picMkLst>
            <pc:docMk/>
            <pc:sldMk cId="3590119392" sldId="269"/>
            <ac:picMk id="8" creationId="{78496038-74B8-4046-BD07-B43BBF46C142}"/>
          </ac:picMkLst>
        </pc:picChg>
        <pc:picChg chg="del">
          <ac:chgData name="Zhihao SHAO" userId="750bacbf-a815-4cbc-bf41-b27ba8b2630f" providerId="ADAL" clId="{EA85C5CA-4A9D-734D-9DF0-64736E8DCF6A}" dt="2021-10-18T14:51:23.026" v="1075" actId="478"/>
          <ac:picMkLst>
            <pc:docMk/>
            <pc:sldMk cId="3590119392" sldId="269"/>
            <ac:picMk id="10" creationId="{262956D0-EF5F-3E4C-9FAA-672B6AA3AB27}"/>
          </ac:picMkLst>
        </pc:picChg>
        <pc:picChg chg="add del mod">
          <ac:chgData name="Zhihao SHAO" userId="750bacbf-a815-4cbc-bf41-b27ba8b2630f" providerId="ADAL" clId="{EA85C5CA-4A9D-734D-9DF0-64736E8DCF6A}" dt="2021-10-18T16:20:49.392" v="1479" actId="478"/>
          <ac:picMkLst>
            <pc:docMk/>
            <pc:sldMk cId="3590119392" sldId="269"/>
            <ac:picMk id="1025" creationId="{498C8840-3600-494A-822F-0A2435A9B38D}"/>
          </ac:picMkLst>
        </pc:picChg>
      </pc:sldChg>
      <pc:sldChg chg="addSp delSp modSp add mod modNotesTx">
        <pc:chgData name="Zhihao SHAO" userId="750bacbf-a815-4cbc-bf41-b27ba8b2630f" providerId="ADAL" clId="{EA85C5CA-4A9D-734D-9DF0-64736E8DCF6A}" dt="2021-10-18T16:28:09.017" v="1851" actId="20577"/>
        <pc:sldMkLst>
          <pc:docMk/>
          <pc:sldMk cId="3925923445" sldId="270"/>
        </pc:sldMkLst>
        <pc:spChg chg="mod">
          <ac:chgData name="Zhihao SHAO" userId="750bacbf-a815-4cbc-bf41-b27ba8b2630f" providerId="ADAL" clId="{EA85C5CA-4A9D-734D-9DF0-64736E8DCF6A}" dt="2021-10-18T16:22:08.385" v="1509" actId="20577"/>
          <ac:spMkLst>
            <pc:docMk/>
            <pc:sldMk cId="3925923445" sldId="270"/>
            <ac:spMk id="2" creationId="{81946501-6B55-4146-A194-B80AE4C88EB5}"/>
          </ac:spMkLst>
        </pc:spChg>
        <pc:spChg chg="mod">
          <ac:chgData name="Zhihao SHAO" userId="750bacbf-a815-4cbc-bf41-b27ba8b2630f" providerId="ADAL" clId="{EA85C5CA-4A9D-734D-9DF0-64736E8DCF6A}" dt="2021-10-18T16:28:09.017" v="1851" actId="20577"/>
          <ac:spMkLst>
            <pc:docMk/>
            <pc:sldMk cId="3925923445" sldId="270"/>
            <ac:spMk id="3" creationId="{ADB132E2-52BB-F449-B823-66E35C9E766E}"/>
          </ac:spMkLst>
        </pc:spChg>
        <pc:picChg chg="del">
          <ac:chgData name="Zhihao SHAO" userId="750bacbf-a815-4cbc-bf41-b27ba8b2630f" providerId="ADAL" clId="{EA85C5CA-4A9D-734D-9DF0-64736E8DCF6A}" dt="2021-10-18T16:22:11.921" v="1510" actId="478"/>
          <ac:picMkLst>
            <pc:docMk/>
            <pc:sldMk cId="3925923445" sldId="270"/>
            <ac:picMk id="6" creationId="{A5050A99-AC5E-5440-A018-2419C093E8DD}"/>
          </ac:picMkLst>
        </pc:picChg>
        <pc:picChg chg="add mod">
          <ac:chgData name="Zhihao SHAO" userId="750bacbf-a815-4cbc-bf41-b27ba8b2630f" providerId="ADAL" clId="{EA85C5CA-4A9D-734D-9DF0-64736E8DCF6A}" dt="2021-10-18T16:27:47.264" v="1845" actId="1076"/>
          <ac:picMkLst>
            <pc:docMk/>
            <pc:sldMk cId="3925923445" sldId="270"/>
            <ac:picMk id="7" creationId="{7CABE5B0-AF68-9741-B6ED-B64481B3F7FE}"/>
          </ac:picMkLst>
        </pc:picChg>
      </pc:sldChg>
      <pc:sldChg chg="addSp delSp modSp add mod">
        <pc:chgData name="Zhihao SHAO" userId="750bacbf-a815-4cbc-bf41-b27ba8b2630f" providerId="ADAL" clId="{EA85C5CA-4A9D-734D-9DF0-64736E8DCF6A}" dt="2021-10-18T16:48:00.725" v="2041" actId="255"/>
        <pc:sldMkLst>
          <pc:docMk/>
          <pc:sldMk cId="210653860" sldId="271"/>
        </pc:sldMkLst>
        <pc:spChg chg="mod">
          <ac:chgData name="Zhihao SHAO" userId="750bacbf-a815-4cbc-bf41-b27ba8b2630f" providerId="ADAL" clId="{EA85C5CA-4A9D-734D-9DF0-64736E8DCF6A}" dt="2021-10-18T16:28:45.376" v="1865" actId="20577"/>
          <ac:spMkLst>
            <pc:docMk/>
            <pc:sldMk cId="210653860" sldId="271"/>
            <ac:spMk id="2" creationId="{81946501-6B55-4146-A194-B80AE4C88EB5}"/>
          </ac:spMkLst>
        </pc:spChg>
        <pc:spChg chg="mod">
          <ac:chgData name="Zhihao SHAO" userId="750bacbf-a815-4cbc-bf41-b27ba8b2630f" providerId="ADAL" clId="{EA85C5CA-4A9D-734D-9DF0-64736E8DCF6A}" dt="2021-10-18T16:48:00.725" v="2041" actId="255"/>
          <ac:spMkLst>
            <pc:docMk/>
            <pc:sldMk cId="210653860" sldId="271"/>
            <ac:spMk id="3" creationId="{ADB132E2-52BB-F449-B823-66E35C9E766E}"/>
          </ac:spMkLst>
        </pc:spChg>
        <pc:spChg chg="add">
          <ac:chgData name="Zhihao SHAO" userId="750bacbf-a815-4cbc-bf41-b27ba8b2630f" providerId="ADAL" clId="{EA85C5CA-4A9D-734D-9DF0-64736E8DCF6A}" dt="2021-10-18T16:45:32.284" v="1980"/>
          <ac:spMkLst>
            <pc:docMk/>
            <pc:sldMk cId="210653860" sldId="271"/>
            <ac:spMk id="4" creationId="{DF92347C-5853-6346-BB96-EB380CF29EEB}"/>
          </ac:spMkLst>
        </pc:spChg>
        <pc:spChg chg="add del mod">
          <ac:chgData name="Zhihao SHAO" userId="750bacbf-a815-4cbc-bf41-b27ba8b2630f" providerId="ADAL" clId="{EA85C5CA-4A9D-734D-9DF0-64736E8DCF6A}" dt="2021-10-18T16:45:37.591" v="1982" actId="478"/>
          <ac:spMkLst>
            <pc:docMk/>
            <pc:sldMk cId="210653860" sldId="271"/>
            <ac:spMk id="6" creationId="{BDDC9453-6B28-1D40-A2E7-D03494C6CE08}"/>
          </ac:spMkLst>
        </pc:spChg>
        <pc:spChg chg="add del mod">
          <ac:chgData name="Zhihao SHAO" userId="750bacbf-a815-4cbc-bf41-b27ba8b2630f" providerId="ADAL" clId="{EA85C5CA-4A9D-734D-9DF0-64736E8DCF6A}" dt="2021-10-18T16:45:46.421" v="1984" actId="478"/>
          <ac:spMkLst>
            <pc:docMk/>
            <pc:sldMk cId="210653860" sldId="271"/>
            <ac:spMk id="8" creationId="{9A88CDA7-9CD3-EC47-871F-88C9E50F6785}"/>
          </ac:spMkLst>
        </pc:spChg>
        <pc:spChg chg="add del mod">
          <ac:chgData name="Zhihao SHAO" userId="750bacbf-a815-4cbc-bf41-b27ba8b2630f" providerId="ADAL" clId="{EA85C5CA-4A9D-734D-9DF0-64736E8DCF6A}" dt="2021-10-18T16:46:09.376" v="1986" actId="478"/>
          <ac:spMkLst>
            <pc:docMk/>
            <pc:sldMk cId="210653860" sldId="271"/>
            <ac:spMk id="9" creationId="{BE90DC95-F310-E54C-B92C-58588FA59317}"/>
          </ac:spMkLst>
        </pc:spChg>
        <pc:picChg chg="del">
          <ac:chgData name="Zhihao SHAO" userId="750bacbf-a815-4cbc-bf41-b27ba8b2630f" providerId="ADAL" clId="{EA85C5CA-4A9D-734D-9DF0-64736E8DCF6A}" dt="2021-10-18T16:30:17.281" v="1958" actId="478"/>
          <ac:picMkLst>
            <pc:docMk/>
            <pc:sldMk cId="210653860" sldId="271"/>
            <ac:picMk id="7" creationId="{7CABE5B0-AF68-9741-B6ED-B64481B3F7FE}"/>
          </ac:picMkLst>
        </pc:picChg>
        <pc:picChg chg="add mod">
          <ac:chgData name="Zhihao SHAO" userId="750bacbf-a815-4cbc-bf41-b27ba8b2630f" providerId="ADAL" clId="{EA85C5CA-4A9D-734D-9DF0-64736E8DCF6A}" dt="2021-10-18T16:47:45.474" v="2037" actId="1076"/>
          <ac:picMkLst>
            <pc:docMk/>
            <pc:sldMk cId="210653860" sldId="271"/>
            <ac:picMk id="3074" creationId="{C1F28E3D-8A73-8344-BF90-B0B222F22417}"/>
          </ac:picMkLst>
        </pc:picChg>
        <pc:picChg chg="add mod">
          <ac:chgData name="Zhihao SHAO" userId="750bacbf-a815-4cbc-bf41-b27ba8b2630f" providerId="ADAL" clId="{EA85C5CA-4A9D-734D-9DF0-64736E8DCF6A}" dt="2021-10-18T16:47:46.892" v="2038" actId="1076"/>
          <ac:picMkLst>
            <pc:docMk/>
            <pc:sldMk cId="210653860" sldId="271"/>
            <ac:picMk id="3084" creationId="{3917077A-77DF-5747-AB57-C6D468120AFA}"/>
          </ac:picMkLst>
        </pc:picChg>
        <pc:picChg chg="add mod">
          <ac:chgData name="Zhihao SHAO" userId="750bacbf-a815-4cbc-bf41-b27ba8b2630f" providerId="ADAL" clId="{EA85C5CA-4A9D-734D-9DF0-64736E8DCF6A}" dt="2021-10-18T16:47:43.352" v="2036" actId="1076"/>
          <ac:picMkLst>
            <pc:docMk/>
            <pc:sldMk cId="210653860" sldId="271"/>
            <ac:picMk id="3086" creationId="{A8A9BD59-33F6-8943-ACE0-D2AAE9B2A3A4}"/>
          </ac:picMkLst>
        </pc:picChg>
      </pc:sldChg>
      <pc:sldChg chg="addSp delSp modSp add mod">
        <pc:chgData name="Zhihao SHAO" userId="750bacbf-a815-4cbc-bf41-b27ba8b2630f" providerId="ADAL" clId="{EA85C5CA-4A9D-734D-9DF0-64736E8DCF6A}" dt="2021-10-18T16:52:41.172" v="2265" actId="207"/>
        <pc:sldMkLst>
          <pc:docMk/>
          <pc:sldMk cId="1940749138" sldId="272"/>
        </pc:sldMkLst>
        <pc:spChg chg="mod">
          <ac:chgData name="Zhihao SHAO" userId="750bacbf-a815-4cbc-bf41-b27ba8b2630f" providerId="ADAL" clId="{EA85C5CA-4A9D-734D-9DF0-64736E8DCF6A}" dt="2021-10-18T16:48:27.865" v="2055" actId="20577"/>
          <ac:spMkLst>
            <pc:docMk/>
            <pc:sldMk cId="1940749138" sldId="272"/>
            <ac:spMk id="2" creationId="{81946501-6B55-4146-A194-B80AE4C88EB5}"/>
          </ac:spMkLst>
        </pc:spChg>
        <pc:spChg chg="add del">
          <ac:chgData name="Zhihao SHAO" userId="750bacbf-a815-4cbc-bf41-b27ba8b2630f" providerId="ADAL" clId="{EA85C5CA-4A9D-734D-9DF0-64736E8DCF6A}" dt="2021-10-18T16:48:39.638" v="2059" actId="478"/>
          <ac:spMkLst>
            <pc:docMk/>
            <pc:sldMk cId="1940749138" sldId="272"/>
            <ac:spMk id="3" creationId="{ADB132E2-52BB-F449-B823-66E35C9E766E}"/>
          </ac:spMkLst>
        </pc:spChg>
        <pc:spChg chg="add del mod">
          <ac:chgData name="Zhihao SHAO" userId="750bacbf-a815-4cbc-bf41-b27ba8b2630f" providerId="ADAL" clId="{EA85C5CA-4A9D-734D-9DF0-64736E8DCF6A}" dt="2021-10-18T16:48:35.973" v="2058" actId="478"/>
          <ac:spMkLst>
            <pc:docMk/>
            <pc:sldMk cId="1940749138" sldId="272"/>
            <ac:spMk id="7" creationId="{9A6E2B7C-EB58-EC48-A08A-25A8F15BD9D6}"/>
          </ac:spMkLst>
        </pc:spChg>
        <pc:spChg chg="add del mod">
          <ac:chgData name="Zhihao SHAO" userId="750bacbf-a815-4cbc-bf41-b27ba8b2630f" providerId="ADAL" clId="{EA85C5CA-4A9D-734D-9DF0-64736E8DCF6A}" dt="2021-10-18T16:48:41.749" v="2060" actId="478"/>
          <ac:spMkLst>
            <pc:docMk/>
            <pc:sldMk cId="1940749138" sldId="272"/>
            <ac:spMk id="9" creationId="{9BA6EE4A-0E5B-414D-835F-0645E45F59A7}"/>
          </ac:spMkLst>
        </pc:spChg>
        <pc:spChg chg="add mod">
          <ac:chgData name="Zhihao SHAO" userId="750bacbf-a815-4cbc-bf41-b27ba8b2630f" providerId="ADAL" clId="{EA85C5CA-4A9D-734D-9DF0-64736E8DCF6A}" dt="2021-10-18T16:51:00.058" v="2182" actId="115"/>
          <ac:spMkLst>
            <pc:docMk/>
            <pc:sldMk cId="1940749138" sldId="272"/>
            <ac:spMk id="16" creationId="{CEE14B55-3753-F146-8133-27F6ED6DB4EA}"/>
          </ac:spMkLst>
        </pc:spChg>
        <pc:spChg chg="add mod">
          <ac:chgData name="Zhihao SHAO" userId="750bacbf-a815-4cbc-bf41-b27ba8b2630f" providerId="ADAL" clId="{EA85C5CA-4A9D-734D-9DF0-64736E8DCF6A}" dt="2021-10-18T16:52:41.172" v="2265" actId="207"/>
          <ac:spMkLst>
            <pc:docMk/>
            <pc:sldMk cId="1940749138" sldId="272"/>
            <ac:spMk id="17" creationId="{14330179-A1B7-D546-BB5C-231DE8A4EC25}"/>
          </ac:spMkLst>
        </pc:spChg>
        <pc:spChg chg="add del">
          <ac:chgData name="Zhihao SHAO" userId="750bacbf-a815-4cbc-bf41-b27ba8b2630f" providerId="ADAL" clId="{EA85C5CA-4A9D-734D-9DF0-64736E8DCF6A}" dt="2021-10-18T16:51:24.168" v="2187"/>
          <ac:spMkLst>
            <pc:docMk/>
            <pc:sldMk cId="1940749138" sldId="272"/>
            <ac:spMk id="18" creationId="{403F2AC3-1C5D-344C-906C-4FD8B04B8784}"/>
          </ac:spMkLst>
        </pc:spChg>
        <pc:spChg chg="add mod">
          <ac:chgData name="Zhihao SHAO" userId="750bacbf-a815-4cbc-bf41-b27ba8b2630f" providerId="ADAL" clId="{EA85C5CA-4A9D-734D-9DF0-64736E8DCF6A}" dt="2021-10-18T16:51:02.659" v="2183" actId="115"/>
          <ac:spMkLst>
            <pc:docMk/>
            <pc:sldMk cId="1940749138" sldId="272"/>
            <ac:spMk id="20" creationId="{1668947A-3A70-4444-A289-895764068926}"/>
          </ac:spMkLst>
        </pc:spChg>
        <pc:spChg chg="add mod">
          <ac:chgData name="Zhihao SHAO" userId="750bacbf-a815-4cbc-bf41-b27ba8b2630f" providerId="ADAL" clId="{EA85C5CA-4A9D-734D-9DF0-64736E8DCF6A}" dt="2021-10-18T16:51:06.771" v="2184" actId="115"/>
          <ac:spMkLst>
            <pc:docMk/>
            <pc:sldMk cId="1940749138" sldId="272"/>
            <ac:spMk id="21" creationId="{79473D00-FCC5-B54A-8D83-A9115DA3EE85}"/>
          </ac:spMkLst>
        </pc:spChg>
        <pc:picChg chg="add mod">
          <ac:chgData name="Zhihao SHAO" userId="750bacbf-a815-4cbc-bf41-b27ba8b2630f" providerId="ADAL" clId="{EA85C5CA-4A9D-734D-9DF0-64736E8DCF6A}" dt="2021-10-18T16:49:24.201" v="2080" actId="1076"/>
          <ac:picMkLst>
            <pc:docMk/>
            <pc:sldMk cId="1940749138" sldId="272"/>
            <ac:picMk id="11" creationId="{3C5803F0-CDF5-F24F-8AFD-CF93A529B11D}"/>
          </ac:picMkLst>
        </pc:picChg>
        <pc:picChg chg="add mod">
          <ac:chgData name="Zhihao SHAO" userId="750bacbf-a815-4cbc-bf41-b27ba8b2630f" providerId="ADAL" clId="{EA85C5CA-4A9D-734D-9DF0-64736E8DCF6A}" dt="2021-10-18T16:49:24.201" v="2080" actId="1076"/>
          <ac:picMkLst>
            <pc:docMk/>
            <pc:sldMk cId="1940749138" sldId="272"/>
            <ac:picMk id="13" creationId="{37A74951-DE96-6643-95CD-DEE3AEAEA4D6}"/>
          </ac:picMkLst>
        </pc:picChg>
        <pc:picChg chg="add mod">
          <ac:chgData name="Zhihao SHAO" userId="750bacbf-a815-4cbc-bf41-b27ba8b2630f" providerId="ADAL" clId="{EA85C5CA-4A9D-734D-9DF0-64736E8DCF6A}" dt="2021-10-18T16:49:24.201" v="2080" actId="1076"/>
          <ac:picMkLst>
            <pc:docMk/>
            <pc:sldMk cId="1940749138" sldId="272"/>
            <ac:picMk id="15" creationId="{02508D96-3801-C442-8F94-928A47120D27}"/>
          </ac:picMkLst>
        </pc:picChg>
        <pc:picChg chg="del">
          <ac:chgData name="Zhihao SHAO" userId="750bacbf-a815-4cbc-bf41-b27ba8b2630f" providerId="ADAL" clId="{EA85C5CA-4A9D-734D-9DF0-64736E8DCF6A}" dt="2021-10-18T16:48:42.600" v="2062" actId="478"/>
          <ac:picMkLst>
            <pc:docMk/>
            <pc:sldMk cId="1940749138" sldId="272"/>
            <ac:picMk id="3074" creationId="{C1F28E3D-8A73-8344-BF90-B0B222F22417}"/>
          </ac:picMkLst>
        </pc:picChg>
        <pc:picChg chg="del">
          <ac:chgData name="Zhihao SHAO" userId="750bacbf-a815-4cbc-bf41-b27ba8b2630f" providerId="ADAL" clId="{EA85C5CA-4A9D-734D-9DF0-64736E8DCF6A}" dt="2021-10-18T16:48:31.037" v="2056" actId="478"/>
          <ac:picMkLst>
            <pc:docMk/>
            <pc:sldMk cId="1940749138" sldId="272"/>
            <ac:picMk id="3084" creationId="{3917077A-77DF-5747-AB57-C6D468120AFA}"/>
          </ac:picMkLst>
        </pc:picChg>
        <pc:picChg chg="del">
          <ac:chgData name="Zhihao SHAO" userId="750bacbf-a815-4cbc-bf41-b27ba8b2630f" providerId="ADAL" clId="{EA85C5CA-4A9D-734D-9DF0-64736E8DCF6A}" dt="2021-10-18T16:48:42.263" v="2061" actId="478"/>
          <ac:picMkLst>
            <pc:docMk/>
            <pc:sldMk cId="1940749138" sldId="272"/>
            <ac:picMk id="3086" creationId="{A8A9BD59-33F6-8943-ACE0-D2AAE9B2A3A4}"/>
          </ac:picMkLst>
        </pc:picChg>
        <pc:picChg chg="add del">
          <ac:chgData name="Zhihao SHAO" userId="750bacbf-a815-4cbc-bf41-b27ba8b2630f" providerId="ADAL" clId="{EA85C5CA-4A9D-734D-9DF0-64736E8DCF6A}" dt="2021-10-18T16:51:24.168" v="2187"/>
          <ac:picMkLst>
            <pc:docMk/>
            <pc:sldMk cId="1940749138" sldId="272"/>
            <ac:picMk id="4097" creationId="{9C71D512-8AD0-1D44-9086-37C5F7E2D64A}"/>
          </ac:picMkLst>
        </pc:picChg>
      </pc:sldChg>
      <pc:sldChg chg="addSp delSp modSp add mod">
        <pc:chgData name="Zhihao SHAO" userId="750bacbf-a815-4cbc-bf41-b27ba8b2630f" providerId="ADAL" clId="{EA85C5CA-4A9D-734D-9DF0-64736E8DCF6A}" dt="2021-10-18T17:20:44.528" v="3001" actId="1076"/>
        <pc:sldMkLst>
          <pc:docMk/>
          <pc:sldMk cId="2721083934" sldId="273"/>
        </pc:sldMkLst>
        <pc:spChg chg="mod">
          <ac:chgData name="Zhihao SHAO" userId="750bacbf-a815-4cbc-bf41-b27ba8b2630f" providerId="ADAL" clId="{EA85C5CA-4A9D-734D-9DF0-64736E8DCF6A}" dt="2021-10-18T16:54:39.708" v="2281" actId="20577"/>
          <ac:spMkLst>
            <pc:docMk/>
            <pc:sldMk cId="2721083934" sldId="273"/>
            <ac:spMk id="2" creationId="{81946501-6B55-4146-A194-B80AE4C88EB5}"/>
          </ac:spMkLst>
        </pc:spChg>
        <pc:spChg chg="add del mod">
          <ac:chgData name="Zhihao SHAO" userId="750bacbf-a815-4cbc-bf41-b27ba8b2630f" providerId="ADAL" clId="{EA85C5CA-4A9D-734D-9DF0-64736E8DCF6A}" dt="2021-10-18T17:06:02.885" v="2409"/>
          <ac:spMkLst>
            <pc:docMk/>
            <pc:sldMk cId="2721083934" sldId="273"/>
            <ac:spMk id="3" creationId="{6B0A53BD-3490-9547-92F3-AE79ECFB398E}"/>
          </ac:spMkLst>
        </pc:spChg>
        <pc:spChg chg="add mod">
          <ac:chgData name="Zhihao SHAO" userId="750bacbf-a815-4cbc-bf41-b27ba8b2630f" providerId="ADAL" clId="{EA85C5CA-4A9D-734D-9DF0-64736E8DCF6A}" dt="2021-10-18T17:20:44.528" v="3001" actId="1076"/>
          <ac:spMkLst>
            <pc:docMk/>
            <pc:sldMk cId="2721083934" sldId="273"/>
            <ac:spMk id="14" creationId="{38A70605-0283-C44C-B62F-C7E43317B630}"/>
          </ac:spMkLst>
        </pc:spChg>
        <pc:spChg chg="del mod">
          <ac:chgData name="Zhihao SHAO" userId="750bacbf-a815-4cbc-bf41-b27ba8b2630f" providerId="ADAL" clId="{EA85C5CA-4A9D-734D-9DF0-64736E8DCF6A}" dt="2021-10-18T16:54:58.196" v="2285" actId="478"/>
          <ac:spMkLst>
            <pc:docMk/>
            <pc:sldMk cId="2721083934" sldId="273"/>
            <ac:spMk id="16" creationId="{CEE14B55-3753-F146-8133-27F6ED6DB4EA}"/>
          </ac:spMkLst>
        </pc:spChg>
        <pc:spChg chg="del">
          <ac:chgData name="Zhihao SHAO" userId="750bacbf-a815-4cbc-bf41-b27ba8b2630f" providerId="ADAL" clId="{EA85C5CA-4A9D-734D-9DF0-64736E8DCF6A}" dt="2021-10-18T16:55:03.107" v="2291" actId="478"/>
          <ac:spMkLst>
            <pc:docMk/>
            <pc:sldMk cId="2721083934" sldId="273"/>
            <ac:spMk id="17" creationId="{14330179-A1B7-D546-BB5C-231DE8A4EC25}"/>
          </ac:spMkLst>
        </pc:spChg>
        <pc:spChg chg="del">
          <ac:chgData name="Zhihao SHAO" userId="750bacbf-a815-4cbc-bf41-b27ba8b2630f" providerId="ADAL" clId="{EA85C5CA-4A9D-734D-9DF0-64736E8DCF6A}" dt="2021-10-18T16:54:59.136" v="2286" actId="478"/>
          <ac:spMkLst>
            <pc:docMk/>
            <pc:sldMk cId="2721083934" sldId="273"/>
            <ac:spMk id="20" creationId="{1668947A-3A70-4444-A289-895764068926}"/>
          </ac:spMkLst>
        </pc:spChg>
        <pc:spChg chg="del">
          <ac:chgData name="Zhihao SHAO" userId="750bacbf-a815-4cbc-bf41-b27ba8b2630f" providerId="ADAL" clId="{EA85C5CA-4A9D-734D-9DF0-64736E8DCF6A}" dt="2021-10-18T16:55:00.768" v="2287" actId="478"/>
          <ac:spMkLst>
            <pc:docMk/>
            <pc:sldMk cId="2721083934" sldId="273"/>
            <ac:spMk id="21" creationId="{79473D00-FCC5-B54A-8D83-A9115DA3EE85}"/>
          </ac:spMkLst>
        </pc:spChg>
        <pc:picChg chg="del">
          <ac:chgData name="Zhihao SHAO" userId="750bacbf-a815-4cbc-bf41-b27ba8b2630f" providerId="ADAL" clId="{EA85C5CA-4A9D-734D-9DF0-64736E8DCF6A}" dt="2021-10-18T16:55:01.251" v="2288" actId="478"/>
          <ac:picMkLst>
            <pc:docMk/>
            <pc:sldMk cId="2721083934" sldId="273"/>
            <ac:picMk id="11" creationId="{3C5803F0-CDF5-F24F-8AFD-CF93A529B11D}"/>
          </ac:picMkLst>
        </pc:picChg>
        <pc:picChg chg="del">
          <ac:chgData name="Zhihao SHAO" userId="750bacbf-a815-4cbc-bf41-b27ba8b2630f" providerId="ADAL" clId="{EA85C5CA-4A9D-734D-9DF0-64736E8DCF6A}" dt="2021-10-18T16:55:01.579" v="2289" actId="478"/>
          <ac:picMkLst>
            <pc:docMk/>
            <pc:sldMk cId="2721083934" sldId="273"/>
            <ac:picMk id="13" creationId="{37A74951-DE96-6643-95CD-DEE3AEAEA4D6}"/>
          </ac:picMkLst>
        </pc:picChg>
        <pc:picChg chg="del">
          <ac:chgData name="Zhihao SHAO" userId="750bacbf-a815-4cbc-bf41-b27ba8b2630f" providerId="ADAL" clId="{EA85C5CA-4A9D-734D-9DF0-64736E8DCF6A}" dt="2021-10-18T16:55:01.930" v="2290" actId="478"/>
          <ac:picMkLst>
            <pc:docMk/>
            <pc:sldMk cId="2721083934" sldId="273"/>
            <ac:picMk id="15" creationId="{02508D96-3801-C442-8F94-928A47120D27}"/>
          </ac:picMkLst>
        </pc:picChg>
      </pc:sldChg>
      <pc:sldChg chg="modSp add mod">
        <pc:chgData name="Zhihao SHAO" userId="750bacbf-a815-4cbc-bf41-b27ba8b2630f" providerId="ADAL" clId="{EA85C5CA-4A9D-734D-9DF0-64736E8DCF6A}" dt="2021-10-18T17:20:14.466" v="2996" actId="20577"/>
        <pc:sldMkLst>
          <pc:docMk/>
          <pc:sldMk cId="2506080685" sldId="274"/>
        </pc:sldMkLst>
        <pc:spChg chg="mod">
          <ac:chgData name="Zhihao SHAO" userId="750bacbf-a815-4cbc-bf41-b27ba8b2630f" providerId="ADAL" clId="{EA85C5CA-4A9D-734D-9DF0-64736E8DCF6A}" dt="2021-10-18T17:20:14.466" v="2996" actId="20577"/>
          <ac:spMkLst>
            <pc:docMk/>
            <pc:sldMk cId="2506080685" sldId="274"/>
            <ac:spMk id="14" creationId="{38A70605-0283-C44C-B62F-C7E43317B630}"/>
          </ac:spMkLst>
        </pc:spChg>
      </pc:sldChg>
      <pc:sldChg chg="delSp modSp add mod setBg">
        <pc:chgData name="Zhihao SHAO" userId="750bacbf-a815-4cbc-bf41-b27ba8b2630f" providerId="ADAL" clId="{EA85C5CA-4A9D-734D-9DF0-64736E8DCF6A}" dt="2021-10-18T17:19:15.726" v="2984" actId="1076"/>
        <pc:sldMkLst>
          <pc:docMk/>
          <pc:sldMk cId="415487802" sldId="275"/>
        </pc:sldMkLst>
        <pc:spChg chg="mod">
          <ac:chgData name="Zhihao SHAO" userId="750bacbf-a815-4cbc-bf41-b27ba8b2630f" providerId="ADAL" clId="{EA85C5CA-4A9D-734D-9DF0-64736E8DCF6A}" dt="2021-10-18T17:19:15.726" v="2984" actId="1076"/>
          <ac:spMkLst>
            <pc:docMk/>
            <pc:sldMk cId="415487802" sldId="275"/>
            <ac:spMk id="2" creationId="{81946501-6B55-4146-A194-B80AE4C88EB5}"/>
          </ac:spMkLst>
        </pc:spChg>
        <pc:spChg chg="del">
          <ac:chgData name="Zhihao SHAO" userId="750bacbf-a815-4cbc-bf41-b27ba8b2630f" providerId="ADAL" clId="{EA85C5CA-4A9D-734D-9DF0-64736E8DCF6A}" dt="2021-10-18T17:18:33.452" v="2928" actId="478"/>
          <ac:spMkLst>
            <pc:docMk/>
            <pc:sldMk cId="415487802" sldId="275"/>
            <ac:spMk id="19" creationId="{098DD24B-51CD-CB46-80BF-83BBFE58CC29}"/>
          </ac:spMkLst>
        </pc:spChg>
      </pc:sldChg>
      <pc:sldMasterChg chg="modSldLayout">
        <pc:chgData name="Zhihao SHAO" userId="750bacbf-a815-4cbc-bf41-b27ba8b2630f" providerId="ADAL" clId="{EA85C5CA-4A9D-734D-9DF0-64736E8DCF6A}" dt="2021-10-18T14:03:14.213" v="14"/>
        <pc:sldMasterMkLst>
          <pc:docMk/>
          <pc:sldMasterMk cId="2765521335" sldId="2147483822"/>
        </pc:sldMasterMkLst>
        <pc:sldLayoutChg chg="addSp delSp">
          <pc:chgData name="Zhihao SHAO" userId="750bacbf-a815-4cbc-bf41-b27ba8b2630f" providerId="ADAL" clId="{EA85C5CA-4A9D-734D-9DF0-64736E8DCF6A}" dt="2021-10-18T14:03:14.213" v="14"/>
          <pc:sldLayoutMkLst>
            <pc:docMk/>
            <pc:sldMasterMk cId="2765521335" sldId="2147483822"/>
            <pc:sldLayoutMk cId="1840217362" sldId="2147483840"/>
          </pc:sldLayoutMkLst>
          <pc:spChg chg="add del">
            <ac:chgData name="Zhihao SHAO" userId="750bacbf-a815-4cbc-bf41-b27ba8b2630f" providerId="ADAL" clId="{EA85C5CA-4A9D-734D-9DF0-64736E8DCF6A}" dt="2021-10-18T14:03:14.213" v="14"/>
            <ac:spMkLst>
              <pc:docMk/>
              <pc:sldMasterMk cId="2765521335" sldId="2147483822"/>
              <pc:sldLayoutMk cId="1840217362" sldId="2147483840"/>
              <ac:spMk id="7" creationId="{00000000-0000-0000-0000-000000000000}"/>
            </ac:spMkLst>
          </pc:spChg>
        </pc:sldLayoutChg>
      </pc:sldMasterChg>
    </pc:docChg>
  </pc:docChgLst>
  <pc:docChgLst>
    <pc:chgData name="Zhihao SHAO" userId="750bacbf-a815-4cbc-bf41-b27ba8b2630f" providerId="ADAL" clId="{CBE05414-5BEB-234D-8630-A893537DEF84}"/>
    <pc:docChg chg="modSld">
      <pc:chgData name="Zhihao SHAO" userId="750bacbf-a815-4cbc-bf41-b27ba8b2630f" providerId="ADAL" clId="{CBE05414-5BEB-234D-8630-A893537DEF84}" dt="2021-10-19T07:48:52.483" v="39" actId="20577"/>
      <pc:docMkLst>
        <pc:docMk/>
      </pc:docMkLst>
      <pc:sldChg chg="modSp">
        <pc:chgData name="Zhihao SHAO" userId="750bacbf-a815-4cbc-bf41-b27ba8b2630f" providerId="ADAL" clId="{CBE05414-5BEB-234D-8630-A893537DEF84}" dt="2021-10-19T07:48:52.483" v="39" actId="20577"/>
        <pc:sldMkLst>
          <pc:docMk/>
          <pc:sldMk cId="210653860" sldId="271"/>
        </pc:sldMkLst>
        <pc:spChg chg="mod">
          <ac:chgData name="Zhihao SHAO" userId="750bacbf-a815-4cbc-bf41-b27ba8b2630f" providerId="ADAL" clId="{CBE05414-5BEB-234D-8630-A893537DEF84}" dt="2021-10-19T07:48:52.483" v="39" actId="20577"/>
          <ac:spMkLst>
            <pc:docMk/>
            <pc:sldMk cId="210653860" sldId="271"/>
            <ac:spMk id="3" creationId="{ADB132E2-52BB-F449-B823-66E35C9E766E}"/>
          </ac:spMkLst>
        </pc:spChg>
        <pc:picChg chg="mod">
          <ac:chgData name="Zhihao SHAO" userId="750bacbf-a815-4cbc-bf41-b27ba8b2630f" providerId="ADAL" clId="{CBE05414-5BEB-234D-8630-A893537DEF84}" dt="2021-10-19T07:48:43.537" v="37" actId="1076"/>
          <ac:picMkLst>
            <pc:docMk/>
            <pc:sldMk cId="210653860" sldId="271"/>
            <ac:picMk id="3074" creationId="{C1F28E3D-8A73-8344-BF90-B0B222F22417}"/>
          </ac:picMkLst>
        </pc:picChg>
        <pc:picChg chg="mod">
          <ac:chgData name="Zhihao SHAO" userId="750bacbf-a815-4cbc-bf41-b27ba8b2630f" providerId="ADAL" clId="{CBE05414-5BEB-234D-8630-A893537DEF84}" dt="2021-10-19T07:48:41.695" v="36" actId="1076"/>
          <ac:picMkLst>
            <pc:docMk/>
            <pc:sldMk cId="210653860" sldId="271"/>
            <ac:picMk id="3086" creationId="{A8A9BD59-33F6-8943-ACE0-D2AAE9B2A3A4}"/>
          </ac:picMkLst>
        </pc:picChg>
      </pc:sldChg>
    </pc:docChg>
  </pc:docChgLst>
  <pc:docChgLst>
    <pc:chgData name="Zhihao SHAO" userId="750bacbf-a815-4cbc-bf41-b27ba8b2630f" providerId="ADAL" clId="{31691499-1205-DA4E-8896-E1683E6A7E3E}"/>
    <pc:docChg chg="undo custSel delSld modSld">
      <pc:chgData name="Zhihao SHAO" userId="750bacbf-a815-4cbc-bf41-b27ba8b2630f" providerId="ADAL" clId="{31691499-1205-DA4E-8896-E1683E6A7E3E}" dt="2021-11-23T06:50:22.542" v="169" actId="14100"/>
      <pc:docMkLst>
        <pc:docMk/>
      </pc:docMkLst>
      <pc:sldChg chg="modSp">
        <pc:chgData name="Zhihao SHAO" userId="750bacbf-a815-4cbc-bf41-b27ba8b2630f" providerId="ADAL" clId="{31691499-1205-DA4E-8896-E1683E6A7E3E}" dt="2021-11-23T04:53:41.767" v="7" actId="1076"/>
        <pc:sldMkLst>
          <pc:docMk/>
          <pc:sldMk cId="3334795867" sldId="267"/>
        </pc:sldMkLst>
        <pc:spChg chg="mod">
          <ac:chgData name="Zhihao SHAO" userId="750bacbf-a815-4cbc-bf41-b27ba8b2630f" providerId="ADAL" clId="{31691499-1205-DA4E-8896-E1683E6A7E3E}" dt="2021-11-23T04:53:41.767" v="7" actId="1076"/>
          <ac:spMkLst>
            <pc:docMk/>
            <pc:sldMk cId="3334795867" sldId="267"/>
            <ac:spMk id="6" creationId="{F3A070EE-4BCA-1E47-A0E6-27528FA307AC}"/>
          </ac:spMkLst>
        </pc:spChg>
      </pc:sldChg>
      <pc:sldChg chg="del">
        <pc:chgData name="Zhihao SHAO" userId="750bacbf-a815-4cbc-bf41-b27ba8b2630f" providerId="ADAL" clId="{31691499-1205-DA4E-8896-E1683E6A7E3E}" dt="2021-11-23T05:14:55.993" v="153" actId="2696"/>
        <pc:sldMkLst>
          <pc:docMk/>
          <pc:sldMk cId="1940749138" sldId="272"/>
        </pc:sldMkLst>
      </pc:sldChg>
      <pc:sldChg chg="addSp modSp">
        <pc:chgData name="Zhihao SHAO" userId="750bacbf-a815-4cbc-bf41-b27ba8b2630f" providerId="ADAL" clId="{31691499-1205-DA4E-8896-E1683E6A7E3E}" dt="2021-11-23T06:50:22.542" v="169" actId="14100"/>
        <pc:sldMkLst>
          <pc:docMk/>
          <pc:sldMk cId="2721083934" sldId="273"/>
        </pc:sldMkLst>
        <pc:picChg chg="add mod">
          <ac:chgData name="Zhihao SHAO" userId="750bacbf-a815-4cbc-bf41-b27ba8b2630f" providerId="ADAL" clId="{31691499-1205-DA4E-8896-E1683E6A7E3E}" dt="2021-11-23T06:50:22.542" v="169" actId="14100"/>
          <ac:picMkLst>
            <pc:docMk/>
            <pc:sldMk cId="2721083934" sldId="273"/>
            <ac:picMk id="3" creationId="{AFD6976F-2471-7A4E-A14F-1755AAE9D8AF}"/>
          </ac:picMkLst>
        </pc:picChg>
        <pc:picChg chg="mod">
          <ac:chgData name="Zhihao SHAO" userId="750bacbf-a815-4cbc-bf41-b27ba8b2630f" providerId="ADAL" clId="{31691499-1205-DA4E-8896-E1683E6A7E3E}" dt="2021-11-23T06:49:54.060" v="164" actId="1076"/>
          <ac:picMkLst>
            <pc:docMk/>
            <pc:sldMk cId="2721083934" sldId="273"/>
            <ac:picMk id="16386" creationId="{3015C80B-CD20-C143-B1B3-8B18787D06C2}"/>
          </ac:picMkLst>
        </pc:picChg>
      </pc:sldChg>
      <pc:sldChg chg="del">
        <pc:chgData name="Zhihao SHAO" userId="750bacbf-a815-4cbc-bf41-b27ba8b2630f" providerId="ADAL" clId="{31691499-1205-DA4E-8896-E1683E6A7E3E}" dt="2021-11-23T05:14:54.440" v="152" actId="2696"/>
        <pc:sldMkLst>
          <pc:docMk/>
          <pc:sldMk cId="2105925186" sldId="281"/>
        </pc:sldMkLst>
      </pc:sldChg>
      <pc:sldChg chg="modSp">
        <pc:chgData name="Zhihao SHAO" userId="750bacbf-a815-4cbc-bf41-b27ba8b2630f" providerId="ADAL" clId="{31691499-1205-DA4E-8896-E1683E6A7E3E}" dt="2021-11-23T04:56:26.956" v="134" actId="207"/>
        <pc:sldMkLst>
          <pc:docMk/>
          <pc:sldMk cId="3671016522" sldId="283"/>
        </pc:sldMkLst>
        <pc:spChg chg="mod">
          <ac:chgData name="Zhihao SHAO" userId="750bacbf-a815-4cbc-bf41-b27ba8b2630f" providerId="ADAL" clId="{31691499-1205-DA4E-8896-E1683E6A7E3E}" dt="2021-11-23T04:56:26.956" v="134" actId="207"/>
          <ac:spMkLst>
            <pc:docMk/>
            <pc:sldMk cId="3671016522" sldId="283"/>
            <ac:spMk id="6" creationId="{F3A070EE-4BCA-1E47-A0E6-27528FA307AC}"/>
          </ac:spMkLst>
        </pc:spChg>
      </pc:sldChg>
      <pc:sldChg chg="addSp delSp modSp">
        <pc:chgData name="Zhihao SHAO" userId="750bacbf-a815-4cbc-bf41-b27ba8b2630f" providerId="ADAL" clId="{31691499-1205-DA4E-8896-E1683E6A7E3E}" dt="2021-11-23T05:13:05.189" v="151" actId="207"/>
        <pc:sldMkLst>
          <pc:docMk/>
          <pc:sldMk cId="560285203" sldId="289"/>
        </pc:sldMkLst>
        <pc:spChg chg="mod">
          <ac:chgData name="Zhihao SHAO" userId="750bacbf-a815-4cbc-bf41-b27ba8b2630f" providerId="ADAL" clId="{31691499-1205-DA4E-8896-E1683E6A7E3E}" dt="2021-11-23T05:13:05.189" v="151" actId="207"/>
          <ac:spMkLst>
            <pc:docMk/>
            <pc:sldMk cId="560285203" sldId="289"/>
            <ac:spMk id="7" creationId="{944D4B35-0405-B54E-A806-8EAA668BE10B}"/>
          </ac:spMkLst>
        </pc:spChg>
        <pc:spChg chg="add del">
          <ac:chgData name="Zhihao SHAO" userId="750bacbf-a815-4cbc-bf41-b27ba8b2630f" providerId="ADAL" clId="{31691499-1205-DA4E-8896-E1683E6A7E3E}" dt="2021-11-23T05:10:42.576" v="136" actId="22"/>
          <ac:spMkLst>
            <pc:docMk/>
            <pc:sldMk cId="560285203" sldId="289"/>
            <ac:spMk id="11" creationId="{5E33E0B8-B65F-9C4D-B622-D6E7378EC437}"/>
          </ac:spMkLst>
        </pc:spChg>
        <pc:spChg chg="add mod">
          <ac:chgData name="Zhihao SHAO" userId="750bacbf-a815-4cbc-bf41-b27ba8b2630f" providerId="ADAL" clId="{31691499-1205-DA4E-8896-E1683E6A7E3E}" dt="2021-11-23T05:12:12.982" v="149" actId="1076"/>
          <ac:spMkLst>
            <pc:docMk/>
            <pc:sldMk cId="560285203" sldId="289"/>
            <ac:spMk id="15" creationId="{E2F561CA-EDBB-C749-B846-3C360DD6ABD8}"/>
          </ac:spMkLst>
        </pc:spChg>
        <pc:graphicFrameChg chg="add del">
          <ac:chgData name="Zhihao SHAO" userId="750bacbf-a815-4cbc-bf41-b27ba8b2630f" providerId="ADAL" clId="{31691499-1205-DA4E-8896-E1683E6A7E3E}" dt="2021-11-23T05:11:17.574" v="141" actId="3680"/>
          <ac:graphicFrameMkLst>
            <pc:docMk/>
            <pc:sldMk cId="560285203" sldId="289"/>
            <ac:graphicFrameMk id="9" creationId="{7929816D-9BDB-8D4D-9447-3AC5D0D513B4}"/>
          </ac:graphicFrameMkLst>
        </pc:graphicFrameChg>
        <pc:picChg chg="add mod">
          <ac:chgData name="Zhihao SHAO" userId="750bacbf-a815-4cbc-bf41-b27ba8b2630f" providerId="ADAL" clId="{31691499-1205-DA4E-8896-E1683E6A7E3E}" dt="2021-11-23T05:11:27.608" v="146" actId="1076"/>
          <ac:picMkLst>
            <pc:docMk/>
            <pc:sldMk cId="560285203" sldId="289"/>
            <ac:picMk id="12" creationId="{C1356CE2-BA1A-0749-B7C0-15041B71EA02}"/>
          </ac:picMkLst>
        </pc:picChg>
        <pc:picChg chg="mod">
          <ac:chgData name="Zhihao SHAO" userId="750bacbf-a815-4cbc-bf41-b27ba8b2630f" providerId="ADAL" clId="{31691499-1205-DA4E-8896-E1683E6A7E3E}" dt="2021-11-23T05:11:12.847" v="139" actId="1076"/>
          <ac:picMkLst>
            <pc:docMk/>
            <pc:sldMk cId="560285203" sldId="289"/>
            <ac:picMk id="8196" creationId="{4F59C5ED-357B-BF4E-A779-B005B65F51E6}"/>
          </ac:picMkLst>
        </pc:picChg>
      </pc:sldChg>
      <pc:sldChg chg="addSp modSp">
        <pc:chgData name="Zhihao SHAO" userId="750bacbf-a815-4cbc-bf41-b27ba8b2630f" providerId="ADAL" clId="{31691499-1205-DA4E-8896-E1683E6A7E3E}" dt="2021-11-23T05:25:09.973" v="161" actId="1076"/>
        <pc:sldMkLst>
          <pc:docMk/>
          <pc:sldMk cId="355393994" sldId="290"/>
        </pc:sldMkLst>
        <pc:spChg chg="mod">
          <ac:chgData name="Zhihao SHAO" userId="750bacbf-a815-4cbc-bf41-b27ba8b2630f" providerId="ADAL" clId="{31691499-1205-DA4E-8896-E1683E6A7E3E}" dt="2021-11-23T05:24:59.304" v="155" actId="1076"/>
          <ac:spMkLst>
            <pc:docMk/>
            <pc:sldMk cId="355393994" sldId="290"/>
            <ac:spMk id="10" creationId="{2643BA10-5C6F-F341-BD3D-088AD141CC27}"/>
          </ac:spMkLst>
        </pc:spChg>
        <pc:picChg chg="add mod">
          <ac:chgData name="Zhihao SHAO" userId="750bacbf-a815-4cbc-bf41-b27ba8b2630f" providerId="ADAL" clId="{31691499-1205-DA4E-8896-E1683E6A7E3E}" dt="2021-11-23T05:25:09.973" v="161" actId="1076"/>
          <ac:picMkLst>
            <pc:docMk/>
            <pc:sldMk cId="355393994" sldId="290"/>
            <ac:picMk id="3" creationId="{27CE1E44-597B-2F4C-B41C-F625F3890FE0}"/>
          </ac:picMkLst>
        </pc:picChg>
        <pc:picChg chg="mod">
          <ac:chgData name="Zhihao SHAO" userId="750bacbf-a815-4cbc-bf41-b27ba8b2630f" providerId="ADAL" clId="{31691499-1205-DA4E-8896-E1683E6A7E3E}" dt="2021-11-23T05:24:55.861" v="154" actId="1076"/>
          <ac:picMkLst>
            <pc:docMk/>
            <pc:sldMk cId="355393994" sldId="290"/>
            <ac:picMk id="9" creationId="{29143BF2-8821-F449-8B6F-3EDCD3BF9032}"/>
          </ac:picMkLst>
        </pc:picChg>
      </pc:sldChg>
      <pc:sldChg chg="addSp">
        <pc:chgData name="Zhihao SHAO" userId="750bacbf-a815-4cbc-bf41-b27ba8b2630f" providerId="ADAL" clId="{31691499-1205-DA4E-8896-E1683E6A7E3E}" dt="2021-11-23T05:12:25.909" v="150" actId="22"/>
        <pc:sldMkLst>
          <pc:docMk/>
          <pc:sldMk cId="55208901" sldId="291"/>
        </pc:sldMkLst>
        <pc:spChg chg="add">
          <ac:chgData name="Zhihao SHAO" userId="750bacbf-a815-4cbc-bf41-b27ba8b2630f" providerId="ADAL" clId="{31691499-1205-DA4E-8896-E1683E6A7E3E}" dt="2021-11-23T05:12:25.909" v="150" actId="22"/>
          <ac:spMkLst>
            <pc:docMk/>
            <pc:sldMk cId="55208901" sldId="291"/>
            <ac:spMk id="3" creationId="{B7CC2221-9D45-9446-8D9D-C66A9D30A3E3}"/>
          </ac:spMkLst>
        </pc:spChg>
      </pc:sldChg>
    </pc:docChg>
  </pc:docChgLst>
  <pc:docChgLst>
    <pc:chgData name="Zhihao SHAO" userId="750bacbf-a815-4cbc-bf41-b27ba8b2630f" providerId="ADAL" clId="{A6FE60BC-C619-FB4F-B29B-5E37789DF1DF}"/>
    <pc:docChg chg="undo custSel modSld">
      <pc:chgData name="Zhihao SHAO" userId="750bacbf-a815-4cbc-bf41-b27ba8b2630f" providerId="ADAL" clId="{A6FE60BC-C619-FB4F-B29B-5E37789DF1DF}" dt="2021-10-03T10:15:06.123" v="6048" actId="1076"/>
      <pc:docMkLst>
        <pc:docMk/>
      </pc:docMkLst>
      <pc:sldChg chg="addSp delSp modSp mod">
        <pc:chgData name="Zhihao SHAO" userId="750bacbf-a815-4cbc-bf41-b27ba8b2630f" providerId="ADAL" clId="{A6FE60BC-C619-FB4F-B29B-5E37789DF1DF}" dt="2021-10-03T10:15:06.123" v="6048" actId="1076"/>
        <pc:sldMkLst>
          <pc:docMk/>
          <pc:sldMk cId="538390458" sldId="256"/>
        </pc:sldMkLst>
        <pc:spChg chg="add del">
          <ac:chgData name="Zhihao SHAO" userId="750bacbf-a815-4cbc-bf41-b27ba8b2630f" providerId="ADAL" clId="{A6FE60BC-C619-FB4F-B29B-5E37789DF1DF}" dt="2021-10-03T06:07:26.717" v="297"/>
          <ac:spMkLst>
            <pc:docMk/>
            <pc:sldMk cId="538390458" sldId="256"/>
            <ac:spMk id="2" creationId="{55A49894-6C53-1A41-A3DE-822856F34C3B}"/>
          </ac:spMkLst>
        </pc:spChg>
        <pc:spChg chg="mod">
          <ac:chgData name="Zhihao SHAO" userId="750bacbf-a815-4cbc-bf41-b27ba8b2630f" providerId="ADAL" clId="{A6FE60BC-C619-FB4F-B29B-5E37789DF1DF}" dt="2021-10-03T09:38:48.104" v="4610" actId="20577"/>
          <ac:spMkLst>
            <pc:docMk/>
            <pc:sldMk cId="538390458" sldId="256"/>
            <ac:spMk id="4" creationId="{0D34F1C0-FE66-F245-AA0A-649BDEF4068C}"/>
          </ac:spMkLst>
        </pc:spChg>
        <pc:spChg chg="add mod">
          <ac:chgData name="Zhihao SHAO" userId="750bacbf-a815-4cbc-bf41-b27ba8b2630f" providerId="ADAL" clId="{A6FE60BC-C619-FB4F-B29B-5E37789DF1DF}" dt="2021-10-03T09:34:40.123" v="4514" actId="21"/>
          <ac:spMkLst>
            <pc:docMk/>
            <pc:sldMk cId="538390458" sldId="256"/>
            <ac:spMk id="9" creationId="{CDD1C5BB-6C9D-9946-AA7B-32C8FB9AEB0E}"/>
          </ac:spMkLst>
        </pc:spChg>
        <pc:spChg chg="add mod">
          <ac:chgData name="Zhihao SHAO" userId="750bacbf-a815-4cbc-bf41-b27ba8b2630f" providerId="ADAL" clId="{A6FE60BC-C619-FB4F-B29B-5E37789DF1DF}" dt="2021-10-03T09:52:28.350" v="5390" actId="20577"/>
          <ac:spMkLst>
            <pc:docMk/>
            <pc:sldMk cId="538390458" sldId="256"/>
            <ac:spMk id="10" creationId="{5D299299-3113-C34B-BDC2-45EC1E266203}"/>
          </ac:spMkLst>
        </pc:spChg>
        <pc:spChg chg="mod">
          <ac:chgData name="Zhihao SHAO" userId="750bacbf-a815-4cbc-bf41-b27ba8b2630f" providerId="ADAL" clId="{A6FE60BC-C619-FB4F-B29B-5E37789DF1DF}" dt="2021-10-03T09:34:42.616" v="4515"/>
          <ac:spMkLst>
            <pc:docMk/>
            <pc:sldMk cId="538390458" sldId="256"/>
            <ac:spMk id="13" creationId="{12A84EE1-E0D0-E34C-828A-9D58298FF663}"/>
          </ac:spMkLst>
        </pc:spChg>
        <pc:spChg chg="mod">
          <ac:chgData name="Zhihao SHAO" userId="750bacbf-a815-4cbc-bf41-b27ba8b2630f" providerId="ADAL" clId="{A6FE60BC-C619-FB4F-B29B-5E37789DF1DF}" dt="2021-10-03T06:41:12.342" v="1542" actId="20577"/>
          <ac:spMkLst>
            <pc:docMk/>
            <pc:sldMk cId="538390458" sldId="256"/>
            <ac:spMk id="14" creationId="{6B29DC14-8544-5D41-9651-4A0AAFD0614E}"/>
          </ac:spMkLst>
        </pc:spChg>
        <pc:spChg chg="mod">
          <ac:chgData name="Zhihao SHAO" userId="750bacbf-a815-4cbc-bf41-b27ba8b2630f" providerId="ADAL" clId="{A6FE60BC-C619-FB4F-B29B-5E37789DF1DF}" dt="2021-10-01T08:02:05.510" v="198" actId="20577"/>
          <ac:spMkLst>
            <pc:docMk/>
            <pc:sldMk cId="538390458" sldId="256"/>
            <ac:spMk id="16" creationId="{B26C585B-E054-8A40-B060-A36094E93CF6}"/>
          </ac:spMkLst>
        </pc:spChg>
        <pc:spChg chg="mod">
          <ac:chgData name="Zhihao SHAO" userId="750bacbf-a815-4cbc-bf41-b27ba8b2630f" providerId="ADAL" clId="{A6FE60BC-C619-FB4F-B29B-5E37789DF1DF}" dt="2021-10-03T09:17:56.618" v="4144" actId="20577"/>
          <ac:spMkLst>
            <pc:docMk/>
            <pc:sldMk cId="538390458" sldId="256"/>
            <ac:spMk id="17" creationId="{9ADD9E85-ED6C-B247-B4A1-6B4D1B294CE2}"/>
          </ac:spMkLst>
        </pc:spChg>
        <pc:spChg chg="mod">
          <ac:chgData name="Zhihao SHAO" userId="750bacbf-a815-4cbc-bf41-b27ba8b2630f" providerId="ADAL" clId="{A6FE60BC-C619-FB4F-B29B-5E37789DF1DF}" dt="2021-10-03T08:35:49.796" v="2924" actId="14100"/>
          <ac:spMkLst>
            <pc:docMk/>
            <pc:sldMk cId="538390458" sldId="256"/>
            <ac:spMk id="19" creationId="{DF282C80-2499-234A-BDEE-61E6E8507BDA}"/>
          </ac:spMkLst>
        </pc:spChg>
        <pc:spChg chg="mod">
          <ac:chgData name="Zhihao SHAO" userId="750bacbf-a815-4cbc-bf41-b27ba8b2630f" providerId="ADAL" clId="{A6FE60BC-C619-FB4F-B29B-5E37789DF1DF}" dt="2021-10-03T09:15:42.408" v="4028" actId="20577"/>
          <ac:spMkLst>
            <pc:docMk/>
            <pc:sldMk cId="538390458" sldId="256"/>
            <ac:spMk id="20" creationId="{0ABC8C9D-0A9B-2841-BCA6-682BD7D4F4D3}"/>
          </ac:spMkLst>
        </pc:spChg>
        <pc:spChg chg="mod">
          <ac:chgData name="Zhihao SHAO" userId="750bacbf-a815-4cbc-bf41-b27ba8b2630f" providerId="ADAL" clId="{A6FE60BC-C619-FB4F-B29B-5E37789DF1DF}" dt="2021-10-01T08:02:20.624" v="226" actId="20577"/>
          <ac:spMkLst>
            <pc:docMk/>
            <pc:sldMk cId="538390458" sldId="256"/>
            <ac:spMk id="22" creationId="{893445E3-DDD1-B54B-A180-F1A1F1F5B0A7}"/>
          </ac:spMkLst>
        </pc:spChg>
        <pc:spChg chg="mod">
          <ac:chgData name="Zhihao SHAO" userId="750bacbf-a815-4cbc-bf41-b27ba8b2630f" providerId="ADAL" clId="{A6FE60BC-C619-FB4F-B29B-5E37789DF1DF}" dt="2021-10-03T09:16:01.861" v="4032" actId="12"/>
          <ac:spMkLst>
            <pc:docMk/>
            <pc:sldMk cId="538390458" sldId="256"/>
            <ac:spMk id="23" creationId="{BB26566C-52D7-B848-A7AD-CEBA72FDB97C}"/>
          </ac:spMkLst>
        </pc:spChg>
        <pc:spChg chg="mod">
          <ac:chgData name="Zhihao SHAO" userId="750bacbf-a815-4cbc-bf41-b27ba8b2630f" providerId="ADAL" clId="{A6FE60BC-C619-FB4F-B29B-5E37789DF1DF}" dt="2021-10-01T08:02:32.401" v="227"/>
          <ac:spMkLst>
            <pc:docMk/>
            <pc:sldMk cId="538390458" sldId="256"/>
            <ac:spMk id="25" creationId="{5F53D25A-2678-674A-8CD8-B8A79E6C3731}"/>
          </ac:spMkLst>
        </pc:spChg>
        <pc:spChg chg="mod">
          <ac:chgData name="Zhihao SHAO" userId="750bacbf-a815-4cbc-bf41-b27ba8b2630f" providerId="ADAL" clId="{A6FE60BC-C619-FB4F-B29B-5E37789DF1DF}" dt="2021-10-01T08:02:32.401" v="227"/>
          <ac:spMkLst>
            <pc:docMk/>
            <pc:sldMk cId="538390458" sldId="256"/>
            <ac:spMk id="26" creationId="{A66C86A4-2D8D-1C49-887D-AEB57E163634}"/>
          </ac:spMkLst>
        </pc:spChg>
        <pc:spChg chg="mod">
          <ac:chgData name="Zhihao SHAO" userId="750bacbf-a815-4cbc-bf41-b27ba8b2630f" providerId="ADAL" clId="{A6FE60BC-C619-FB4F-B29B-5E37789DF1DF}" dt="2021-10-01T08:03:13.743" v="263" actId="20577"/>
          <ac:spMkLst>
            <pc:docMk/>
            <pc:sldMk cId="538390458" sldId="256"/>
            <ac:spMk id="28" creationId="{4A981E57-AFF7-5645-84D7-1F79C7C4D3AC}"/>
          </ac:spMkLst>
        </pc:spChg>
        <pc:spChg chg="mod">
          <ac:chgData name="Zhihao SHAO" userId="750bacbf-a815-4cbc-bf41-b27ba8b2630f" providerId="ADAL" clId="{A6FE60BC-C619-FB4F-B29B-5E37789DF1DF}" dt="2021-10-03T10:07:59.548" v="6016" actId="33524"/>
          <ac:spMkLst>
            <pc:docMk/>
            <pc:sldMk cId="538390458" sldId="256"/>
            <ac:spMk id="29" creationId="{D1B6CEA6-47AB-774A-B364-8A9E2B08A923}"/>
          </ac:spMkLst>
        </pc:spChg>
        <pc:spChg chg="mod">
          <ac:chgData name="Zhihao SHAO" userId="750bacbf-a815-4cbc-bf41-b27ba8b2630f" providerId="ADAL" clId="{A6FE60BC-C619-FB4F-B29B-5E37789DF1DF}" dt="2021-10-01T08:03:23.491" v="277" actId="20577"/>
          <ac:spMkLst>
            <pc:docMk/>
            <pc:sldMk cId="538390458" sldId="256"/>
            <ac:spMk id="31" creationId="{2D7C927A-CF02-F84F-AAD2-5B34C55BF4A1}"/>
          </ac:spMkLst>
        </pc:spChg>
        <pc:spChg chg="mod">
          <ac:chgData name="Zhihao SHAO" userId="750bacbf-a815-4cbc-bf41-b27ba8b2630f" providerId="ADAL" clId="{A6FE60BC-C619-FB4F-B29B-5E37789DF1DF}" dt="2021-10-03T10:07:05.965" v="5995" actId="14100"/>
          <ac:spMkLst>
            <pc:docMk/>
            <pc:sldMk cId="538390458" sldId="256"/>
            <ac:spMk id="32" creationId="{CDD70437-09D4-0A49-9F89-72AC7D6F2E54}"/>
          </ac:spMkLst>
        </pc:spChg>
        <pc:spChg chg="mod">
          <ac:chgData name="Zhihao SHAO" userId="750bacbf-a815-4cbc-bf41-b27ba8b2630f" providerId="ADAL" clId="{A6FE60BC-C619-FB4F-B29B-5E37789DF1DF}" dt="2021-10-03T10:10:20.338" v="6024" actId="1035"/>
          <ac:spMkLst>
            <pc:docMk/>
            <pc:sldMk cId="538390458" sldId="256"/>
            <ac:spMk id="34" creationId="{6A29ED38-86CD-5B45-97DA-AADCC610242E}"/>
          </ac:spMkLst>
        </pc:spChg>
        <pc:spChg chg="mod">
          <ac:chgData name="Zhihao SHAO" userId="750bacbf-a815-4cbc-bf41-b27ba8b2630f" providerId="ADAL" clId="{A6FE60BC-C619-FB4F-B29B-5E37789DF1DF}" dt="2021-10-03T10:10:24.334" v="6025" actId="14100"/>
          <ac:spMkLst>
            <pc:docMk/>
            <pc:sldMk cId="538390458" sldId="256"/>
            <ac:spMk id="35" creationId="{EC620F0E-80B7-1242-A603-BD04C344AC01}"/>
          </ac:spMkLst>
        </pc:spChg>
        <pc:spChg chg="add mod">
          <ac:chgData name="Zhihao SHAO" userId="750bacbf-a815-4cbc-bf41-b27ba8b2630f" providerId="ADAL" clId="{A6FE60BC-C619-FB4F-B29B-5E37789DF1DF}" dt="2021-10-03T08:37:06.296" v="2950" actId="1076"/>
          <ac:spMkLst>
            <pc:docMk/>
            <pc:sldMk cId="538390458" sldId="256"/>
            <ac:spMk id="36" creationId="{4FD49383-97A2-5640-BCC5-B45B608A9E4A}"/>
          </ac:spMkLst>
        </pc:spChg>
        <pc:spChg chg="add del mod">
          <ac:chgData name="Zhihao SHAO" userId="750bacbf-a815-4cbc-bf41-b27ba8b2630f" providerId="ADAL" clId="{A6FE60BC-C619-FB4F-B29B-5E37789DF1DF}" dt="2021-10-03T07:12:15.388" v="1833"/>
          <ac:spMkLst>
            <pc:docMk/>
            <pc:sldMk cId="538390458" sldId="256"/>
            <ac:spMk id="38" creationId="{4E682C4E-6BE7-2249-B60F-C5EF73ABC7EA}"/>
          </ac:spMkLst>
        </pc:spChg>
        <pc:spChg chg="add mod">
          <ac:chgData name="Zhihao SHAO" userId="750bacbf-a815-4cbc-bf41-b27ba8b2630f" providerId="ADAL" clId="{A6FE60BC-C619-FB4F-B29B-5E37789DF1DF}" dt="2021-10-03T08:37:45.463" v="2956" actId="1076"/>
          <ac:spMkLst>
            <pc:docMk/>
            <pc:sldMk cId="538390458" sldId="256"/>
            <ac:spMk id="38" creationId="{77EE0085-07CF-F34E-9E16-A1B519F6E09A}"/>
          </ac:spMkLst>
        </pc:spChg>
        <pc:spChg chg="add mod">
          <ac:chgData name="Zhihao SHAO" userId="750bacbf-a815-4cbc-bf41-b27ba8b2630f" providerId="ADAL" clId="{A6FE60BC-C619-FB4F-B29B-5E37789DF1DF}" dt="2021-10-03T08:37:14.845" v="2951" actId="1076"/>
          <ac:spMkLst>
            <pc:docMk/>
            <pc:sldMk cId="538390458" sldId="256"/>
            <ac:spMk id="39" creationId="{846767A9-550A-4C40-A02D-DAA84F090EA9}"/>
          </ac:spMkLst>
        </pc:spChg>
        <pc:spChg chg="add mod">
          <ac:chgData name="Zhihao SHAO" userId="750bacbf-a815-4cbc-bf41-b27ba8b2630f" providerId="ADAL" clId="{A6FE60BC-C619-FB4F-B29B-5E37789DF1DF}" dt="2021-10-03T08:47:36.109" v="3429" actId="20577"/>
          <ac:spMkLst>
            <pc:docMk/>
            <pc:sldMk cId="538390458" sldId="256"/>
            <ac:spMk id="40" creationId="{865EA88A-74F2-4D45-A639-20D5A73863D2}"/>
          </ac:spMkLst>
        </pc:spChg>
        <pc:spChg chg="add del mod">
          <ac:chgData name="Zhihao SHAO" userId="750bacbf-a815-4cbc-bf41-b27ba8b2630f" providerId="ADAL" clId="{A6FE60BC-C619-FB4F-B29B-5E37789DF1DF}" dt="2021-10-03T08:32:46.386" v="2853" actId="478"/>
          <ac:spMkLst>
            <pc:docMk/>
            <pc:sldMk cId="538390458" sldId="256"/>
            <ac:spMk id="41" creationId="{2376B285-0DCE-8949-A02E-6E7108C3246B}"/>
          </ac:spMkLst>
        </pc:spChg>
        <pc:spChg chg="add mod">
          <ac:chgData name="Zhihao SHAO" userId="750bacbf-a815-4cbc-bf41-b27ba8b2630f" providerId="ADAL" clId="{A6FE60BC-C619-FB4F-B29B-5E37789DF1DF}" dt="2021-10-03T10:15:06.123" v="6048" actId="1076"/>
          <ac:spMkLst>
            <pc:docMk/>
            <pc:sldMk cId="538390458" sldId="256"/>
            <ac:spMk id="43" creationId="{194B45D4-AF1A-0C47-88B6-00245DFEE7E3}"/>
          </ac:spMkLst>
        </pc:spChg>
        <pc:spChg chg="add mod">
          <ac:chgData name="Zhihao SHAO" userId="750bacbf-a815-4cbc-bf41-b27ba8b2630f" providerId="ADAL" clId="{A6FE60BC-C619-FB4F-B29B-5E37789DF1DF}" dt="2021-10-03T10:07:24.909" v="5996" actId="164"/>
          <ac:spMkLst>
            <pc:docMk/>
            <pc:sldMk cId="538390458" sldId="256"/>
            <ac:spMk id="46" creationId="{52C3CC29-6B11-D446-808E-37A644006F76}"/>
          </ac:spMkLst>
        </pc:spChg>
        <pc:grpChg chg="add mod">
          <ac:chgData name="Zhihao SHAO" userId="750bacbf-a815-4cbc-bf41-b27ba8b2630f" providerId="ADAL" clId="{A6FE60BC-C619-FB4F-B29B-5E37789DF1DF}" dt="2021-10-03T08:34:33.879" v="2883" actId="1035"/>
          <ac:grpSpMkLst>
            <pc:docMk/>
            <pc:sldMk cId="538390458" sldId="256"/>
            <ac:grpSpMk id="11" creationId="{CE40E6F4-BBAE-B742-901B-D1F1D42BA067}"/>
          </ac:grpSpMkLst>
        </pc:grpChg>
        <pc:grpChg chg="add mod">
          <ac:chgData name="Zhihao SHAO" userId="750bacbf-a815-4cbc-bf41-b27ba8b2630f" providerId="ADAL" clId="{A6FE60BC-C619-FB4F-B29B-5E37789DF1DF}" dt="2021-10-03T08:47:05.294" v="3415" actId="1076"/>
          <ac:grpSpMkLst>
            <pc:docMk/>
            <pc:sldMk cId="538390458" sldId="256"/>
            <ac:grpSpMk id="12" creationId="{591150D3-85D2-6744-8603-C09D3C1449AA}"/>
          </ac:grpSpMkLst>
        </pc:grpChg>
        <pc:grpChg chg="add mod">
          <ac:chgData name="Zhihao SHAO" userId="750bacbf-a815-4cbc-bf41-b27ba8b2630f" providerId="ADAL" clId="{A6FE60BC-C619-FB4F-B29B-5E37789DF1DF}" dt="2021-10-03T08:36:25.548" v="2935" actId="1036"/>
          <ac:grpSpMkLst>
            <pc:docMk/>
            <pc:sldMk cId="538390458" sldId="256"/>
            <ac:grpSpMk id="15" creationId="{DFB3CE4D-F791-7C4D-B179-BB0F600E9404}"/>
          </ac:grpSpMkLst>
        </pc:grpChg>
        <pc:grpChg chg="add mod">
          <ac:chgData name="Zhihao SHAO" userId="750bacbf-a815-4cbc-bf41-b27ba8b2630f" providerId="ADAL" clId="{A6FE60BC-C619-FB4F-B29B-5E37789DF1DF}" dt="2021-10-03T09:15:13.759" v="4017" actId="1035"/>
          <ac:grpSpMkLst>
            <pc:docMk/>
            <pc:sldMk cId="538390458" sldId="256"/>
            <ac:grpSpMk id="18" creationId="{8B801D78-849E-2641-A30B-CE3A71226F7B}"/>
          </ac:grpSpMkLst>
        </pc:grpChg>
        <pc:grpChg chg="add mod">
          <ac:chgData name="Zhihao SHAO" userId="750bacbf-a815-4cbc-bf41-b27ba8b2630f" providerId="ADAL" clId="{A6FE60BC-C619-FB4F-B29B-5E37789DF1DF}" dt="2021-10-03T08:34:33.879" v="2883" actId="1035"/>
          <ac:grpSpMkLst>
            <pc:docMk/>
            <pc:sldMk cId="538390458" sldId="256"/>
            <ac:grpSpMk id="21" creationId="{AFCEF0EE-D1AD-0945-8B9E-28C671021482}"/>
          </ac:grpSpMkLst>
        </pc:grpChg>
        <pc:grpChg chg="add del mod">
          <ac:chgData name="Zhihao SHAO" userId="750bacbf-a815-4cbc-bf41-b27ba8b2630f" providerId="ADAL" clId="{A6FE60BC-C619-FB4F-B29B-5E37789DF1DF}" dt="2021-10-01T08:02:36.979" v="229" actId="478"/>
          <ac:grpSpMkLst>
            <pc:docMk/>
            <pc:sldMk cId="538390458" sldId="256"/>
            <ac:grpSpMk id="24" creationId="{E10C25FF-6B6B-D642-84CF-25DC88D62DD6}"/>
          </ac:grpSpMkLst>
        </pc:grpChg>
        <pc:grpChg chg="add mod">
          <ac:chgData name="Zhihao SHAO" userId="750bacbf-a815-4cbc-bf41-b27ba8b2630f" providerId="ADAL" clId="{A6FE60BC-C619-FB4F-B29B-5E37789DF1DF}" dt="2021-10-03T10:07:29.905" v="6006" actId="1035"/>
          <ac:grpSpMkLst>
            <pc:docMk/>
            <pc:sldMk cId="538390458" sldId="256"/>
            <ac:grpSpMk id="27" creationId="{713F847B-E15B-974E-B8F9-5C716AE98619}"/>
          </ac:grpSpMkLst>
        </pc:grpChg>
        <pc:grpChg chg="add mod">
          <ac:chgData name="Zhihao SHAO" userId="750bacbf-a815-4cbc-bf41-b27ba8b2630f" providerId="ADAL" clId="{A6FE60BC-C619-FB4F-B29B-5E37789DF1DF}" dt="2021-10-03T10:10:32.370" v="6026" actId="1035"/>
          <ac:grpSpMkLst>
            <pc:docMk/>
            <pc:sldMk cId="538390458" sldId="256"/>
            <ac:grpSpMk id="30" creationId="{618D1CB6-A3CA-9149-B66E-5AE16C053EA1}"/>
          </ac:grpSpMkLst>
        </pc:grpChg>
        <pc:grpChg chg="add mod">
          <ac:chgData name="Zhihao SHAO" userId="750bacbf-a815-4cbc-bf41-b27ba8b2630f" providerId="ADAL" clId="{A6FE60BC-C619-FB4F-B29B-5E37789DF1DF}" dt="2021-10-03T10:01:48.948" v="5653" actId="1076"/>
          <ac:grpSpMkLst>
            <pc:docMk/>
            <pc:sldMk cId="538390458" sldId="256"/>
            <ac:grpSpMk id="33" creationId="{7455820D-78ED-5D43-8730-23C08CC9FCCC}"/>
          </ac:grpSpMkLst>
        </pc:grpChg>
        <pc:grpChg chg="add mod">
          <ac:chgData name="Zhihao SHAO" userId="750bacbf-a815-4cbc-bf41-b27ba8b2630f" providerId="ADAL" clId="{A6FE60BC-C619-FB4F-B29B-5E37789DF1DF}" dt="2021-10-03T10:07:27.349" v="6000" actId="1035"/>
          <ac:grpSpMkLst>
            <pc:docMk/>
            <pc:sldMk cId="538390458" sldId="256"/>
            <ac:grpSpMk id="47" creationId="{D431EB91-96AD-924E-ACA8-453930FDE549}"/>
          </ac:grpSpMkLst>
        </pc:grpChg>
        <pc:picChg chg="add mod">
          <ac:chgData name="Zhihao SHAO" userId="750bacbf-a815-4cbc-bf41-b27ba8b2630f" providerId="ADAL" clId="{A6FE60BC-C619-FB4F-B29B-5E37789DF1DF}" dt="2021-10-03T10:07:24.909" v="5996" actId="164"/>
          <ac:picMkLst>
            <pc:docMk/>
            <pc:sldMk cId="538390458" sldId="256"/>
            <ac:picMk id="3" creationId="{CC0EE438-EDEE-7847-9B9B-FD25030151AF}"/>
          </ac:picMkLst>
        </pc:picChg>
        <pc:picChg chg="add del mod">
          <ac:chgData name="Zhihao SHAO" userId="750bacbf-a815-4cbc-bf41-b27ba8b2630f" providerId="ADAL" clId="{A6FE60BC-C619-FB4F-B29B-5E37789DF1DF}" dt="2021-10-03T06:30:23.044" v="844" actId="478"/>
          <ac:picMkLst>
            <pc:docMk/>
            <pc:sldMk cId="538390458" sldId="256"/>
            <ac:picMk id="5" creationId="{D7F52046-D759-6A40-AD3F-4B2E42D75D80}"/>
          </ac:picMkLst>
        </pc:picChg>
        <pc:picChg chg="add mod">
          <ac:chgData name="Zhihao SHAO" userId="750bacbf-a815-4cbc-bf41-b27ba8b2630f" providerId="ADAL" clId="{A6FE60BC-C619-FB4F-B29B-5E37789DF1DF}" dt="2021-10-03T10:07:24.909" v="5996" actId="164"/>
          <ac:picMkLst>
            <pc:docMk/>
            <pc:sldMk cId="538390458" sldId="256"/>
            <ac:picMk id="7" creationId="{00C730AE-4A3F-CA4F-83C2-4275441932B8}"/>
          </ac:picMkLst>
        </pc:picChg>
        <pc:picChg chg="add mod modCrop">
          <ac:chgData name="Zhihao SHAO" userId="750bacbf-a815-4cbc-bf41-b27ba8b2630f" providerId="ADAL" clId="{A6FE60BC-C619-FB4F-B29B-5E37789DF1DF}" dt="2021-10-03T09:01:10.870" v="3593" actId="1037"/>
          <ac:picMkLst>
            <pc:docMk/>
            <pc:sldMk cId="538390458" sldId="256"/>
            <ac:picMk id="24" creationId="{50F1BCDB-80B2-3845-AC1F-5E3FEBA3F2D5}"/>
          </ac:picMkLst>
        </pc:picChg>
        <pc:picChg chg="add mod">
          <ac:chgData name="Zhihao SHAO" userId="750bacbf-a815-4cbc-bf41-b27ba8b2630f" providerId="ADAL" clId="{A6FE60BC-C619-FB4F-B29B-5E37789DF1DF}" dt="2021-10-03T08:37:01.242" v="2949" actId="14100"/>
          <ac:picMkLst>
            <pc:docMk/>
            <pc:sldMk cId="538390458" sldId="256"/>
            <ac:picMk id="26" creationId="{2882BA59-EA4E-9244-A964-DDD79B7EEDD4}"/>
          </ac:picMkLst>
        </pc:picChg>
        <pc:picChg chg="add del mod">
          <ac:chgData name="Zhihao SHAO" userId="750bacbf-a815-4cbc-bf41-b27ba8b2630f" providerId="ADAL" clId="{A6FE60BC-C619-FB4F-B29B-5E37789DF1DF}" dt="2021-10-03T08:32:44.680" v="2852" actId="478"/>
          <ac:picMkLst>
            <pc:docMk/>
            <pc:sldMk cId="538390458" sldId="256"/>
            <ac:picMk id="37" creationId="{84E2BECF-2B3A-A041-9D52-6939D990FD7F}"/>
          </ac:picMkLst>
        </pc:picChg>
        <pc:picChg chg="add mod">
          <ac:chgData name="Zhihao SHAO" userId="750bacbf-a815-4cbc-bf41-b27ba8b2630f" providerId="ADAL" clId="{A6FE60BC-C619-FB4F-B29B-5E37789DF1DF}" dt="2021-10-03T08:36:59.038" v="2948" actId="14100"/>
          <ac:picMkLst>
            <pc:docMk/>
            <pc:sldMk cId="538390458" sldId="256"/>
            <ac:picMk id="42" creationId="{B70B8404-29C1-BA43-9B70-B3F4CB210CD6}"/>
          </ac:picMkLst>
        </pc:picChg>
        <pc:picChg chg="add mod">
          <ac:chgData name="Zhihao SHAO" userId="750bacbf-a815-4cbc-bf41-b27ba8b2630f" providerId="ADAL" clId="{A6FE60BC-C619-FB4F-B29B-5E37789DF1DF}" dt="2021-10-03T08:36:31.911" v="2936" actId="1038"/>
          <ac:picMkLst>
            <pc:docMk/>
            <pc:sldMk cId="538390458" sldId="256"/>
            <ac:picMk id="44" creationId="{D2AE774B-22D2-9942-B3E8-A678EADDC9A6}"/>
          </ac:picMkLst>
        </pc:picChg>
        <pc:picChg chg="add mod">
          <ac:chgData name="Zhihao SHAO" userId="750bacbf-a815-4cbc-bf41-b27ba8b2630f" providerId="ADAL" clId="{A6FE60BC-C619-FB4F-B29B-5E37789DF1DF}" dt="2021-10-03T10:07:24.909" v="5996" actId="164"/>
          <ac:picMkLst>
            <pc:docMk/>
            <pc:sldMk cId="538390458" sldId="256"/>
            <ac:picMk id="45" creationId="{F6B433DB-2F86-FA46-97AE-113D575AC1F9}"/>
          </ac:picMkLst>
        </pc:picChg>
        <pc:picChg chg="add del">
          <ac:chgData name="Zhihao SHAO" userId="750bacbf-a815-4cbc-bf41-b27ba8b2630f" providerId="ADAL" clId="{A6FE60BC-C619-FB4F-B29B-5E37789DF1DF}" dt="2021-10-03T06:07:26.717" v="297"/>
          <ac:picMkLst>
            <pc:docMk/>
            <pc:sldMk cId="538390458" sldId="256"/>
            <ac:picMk id="1026" creationId="{5C43799B-C95A-354E-8F50-9796C7A0A2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27580-F42D-A944-BCE2-F407BAF023A9}" type="datetimeFigureOut">
              <a:rPr lang="en-CN" smtClean="0"/>
              <a:t>11/23/21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F6567-1E5F-E04A-97FC-2FDFB938D9C7}" type="slidenum">
              <a:rPr lang="en-CN" smtClean="0"/>
              <a:t>‹#›</a:t>
            </a:fld>
            <a:endParaRPr lang="en-CN"/>
          </a:p>
        </p:txBody>
      </p:sp>
    </p:spTree>
    <p:extLst>
      <p:ext uri="{BB962C8B-B14F-4D97-AF65-F5344CB8AC3E}">
        <p14:creationId xmlns:p14="http://schemas.microsoft.com/office/powerpoint/2010/main" val="1512121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competition, you’ll analyze raw images and metadata to predict the “</a:t>
            </a:r>
            <a:r>
              <a:rPr lang="en-US" dirty="0" err="1"/>
              <a:t>Pawpularity</a:t>
            </a:r>
            <a:r>
              <a:rPr lang="en-US" dirty="0"/>
              <a:t>” of pet photos. You'll train and test your model on </a:t>
            </a:r>
            <a:r>
              <a:rPr lang="en-US" dirty="0" err="1"/>
              <a:t>PetFinder.my's</a:t>
            </a:r>
            <a:r>
              <a:rPr lang="en-US" dirty="0"/>
              <a:t> thousands of pet profiles. Winning versions will offer accurate recommendations that will improve animal welfare.</a:t>
            </a:r>
          </a:p>
          <a:p>
            <a:endParaRPr lang="en-CN" dirty="0"/>
          </a:p>
        </p:txBody>
      </p:sp>
      <p:sp>
        <p:nvSpPr>
          <p:cNvPr id="4" name="Slide Number Placeholder 3"/>
          <p:cNvSpPr>
            <a:spLocks noGrp="1"/>
          </p:cNvSpPr>
          <p:nvPr>
            <p:ph type="sldNum" sz="quarter" idx="5"/>
          </p:nvPr>
        </p:nvSpPr>
        <p:spPr/>
        <p:txBody>
          <a:bodyPr/>
          <a:lstStyle/>
          <a:p>
            <a:fld id="{030F6567-1E5F-E04A-97FC-2FDFB938D9C7}" type="slidenum">
              <a:rPr lang="en-CN" smtClean="0"/>
              <a:t>4</a:t>
            </a:fld>
            <a:endParaRPr lang="en-CN"/>
          </a:p>
        </p:txBody>
      </p:sp>
    </p:spTree>
    <p:extLst>
      <p:ext uri="{BB962C8B-B14F-4D97-AF65-F5344CB8AC3E}">
        <p14:creationId xmlns:p14="http://schemas.microsoft.com/office/powerpoint/2010/main" val="3712782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17</a:t>
            </a:fld>
            <a:endParaRPr lang="en-CN"/>
          </a:p>
        </p:txBody>
      </p:sp>
    </p:spTree>
    <p:extLst>
      <p:ext uri="{BB962C8B-B14F-4D97-AF65-F5344CB8AC3E}">
        <p14:creationId xmlns:p14="http://schemas.microsoft.com/office/powerpoint/2010/main" val="46028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first splits an input RGB image into non-overlapping patches by a patch splitting module, like </a:t>
            </a:r>
            <a:r>
              <a:rPr lang="en-US" dirty="0" err="1"/>
              <a:t>ViT</a:t>
            </a:r>
            <a:r>
              <a:rPr lang="en-US" dirty="0"/>
              <a:t>. Each patch is treated as a “token” and its feature is set as a concatenation of the raw pixel RGB values. In our implementation, we use a patch size of 4 × 4 and thus the feature dimension of each patch is 4 × 4 × 3 = 48. A linear embedding layer is applied on this raw-valued feature to project it to an arbitrary dimension (denoted as C). Several Transformer blocks with modified self-attention computation (</a:t>
            </a:r>
            <a:r>
              <a:rPr lang="en-US" dirty="0" err="1"/>
              <a:t>Swin</a:t>
            </a:r>
            <a:r>
              <a:rPr lang="en-US" dirty="0"/>
              <a:t> Transformer blocks) are applied on these patch tokens. The Transformer blocks maintain the number of tokens ( H 4 × W 4 ), and together with the linear embedding are referred to as “Stage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a:t>
            </a:r>
            <a:r>
              <a:rPr lang="en-US" dirty="0" err="1"/>
              <a:t>downsampling</a:t>
            </a:r>
            <a:r>
              <a:rPr lang="en-US" dirty="0"/>
              <a:t> of resolution), and the output dimension is set to 2C. </a:t>
            </a:r>
            <a:r>
              <a:rPr lang="en-US" dirty="0" err="1"/>
              <a:t>Swin</a:t>
            </a:r>
            <a:r>
              <a:rPr lang="en-US" dirty="0"/>
              <a:t> Transformer blocks are applied afterwards for feature transformation, with the resolution kept at H 8 × W 8 . This first block of patch merging and feature transformation is denoted as “Stage 2”. The procedure is repeated twice, as “Stage 3” and “Stage 4”, with output resolutions of H 16 × W 16 and H 32 × W 32 , respectively. These stages jointly produce a hierarchical representation,</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18</a:t>
            </a:fld>
            <a:endParaRPr lang="en-CN"/>
          </a:p>
        </p:txBody>
      </p:sp>
    </p:spTree>
    <p:extLst>
      <p:ext uri="{BB962C8B-B14F-4D97-AF65-F5344CB8AC3E}">
        <p14:creationId xmlns:p14="http://schemas.microsoft.com/office/powerpoint/2010/main" val="274984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first splits an input RGB image into non-overlapping patches by a patch splitting module, like </a:t>
            </a:r>
            <a:r>
              <a:rPr lang="en-US" dirty="0" err="1"/>
              <a:t>ViT</a:t>
            </a:r>
            <a:r>
              <a:rPr lang="en-US" dirty="0"/>
              <a:t>. Each patch is treated as a “token” and its feature is set as a concatenation of the raw pixel RGB values. In our implementation, we use a patch size of 4 × 4 and thus the feature dimension of each patch is 4 × 4 × 3 = 48. A linear embedding layer is applied on this raw-valued feature to project it to an arbitrary dimension (denoted as C). Several Transformer blocks with modified self-attention computation (</a:t>
            </a:r>
            <a:r>
              <a:rPr lang="en-US" dirty="0" err="1"/>
              <a:t>Swin</a:t>
            </a:r>
            <a:r>
              <a:rPr lang="en-US" dirty="0"/>
              <a:t> Transformer blocks) are applied on these patch tokens. The Transformer blocks maintain the number of tokens ( H 4 × W 4 ), and together with the linear embedding are referred to as “Stage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a:t>
            </a:r>
            <a:r>
              <a:rPr lang="en-US" dirty="0" err="1"/>
              <a:t>downsampling</a:t>
            </a:r>
            <a:r>
              <a:rPr lang="en-US" dirty="0"/>
              <a:t> of resolution), and the output dimension is set to 2C. </a:t>
            </a:r>
            <a:r>
              <a:rPr lang="en-US" dirty="0" err="1"/>
              <a:t>Swin</a:t>
            </a:r>
            <a:r>
              <a:rPr lang="en-US" dirty="0"/>
              <a:t> Transformer blocks are applied afterwards for feature transformation, with the resolution kept at H 8 × W 8 . This first block of patch merging and feature transformation is denoted as “Stage 2”. The procedure is repeated twice, as “Stage 3” and “Stage 4”, with output resolutions of H 16 × W 16 and H 32 × W 32 , respectively. These stages jointly produce a hierarchical representation,</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19</a:t>
            </a:fld>
            <a:endParaRPr lang="en-CN"/>
          </a:p>
        </p:txBody>
      </p:sp>
    </p:spTree>
    <p:extLst>
      <p:ext uri="{BB962C8B-B14F-4D97-AF65-F5344CB8AC3E}">
        <p14:creationId xmlns:p14="http://schemas.microsoft.com/office/powerpoint/2010/main" val="272735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first splits an input RGB image into non-overlapping patches by a patch splitting module, like </a:t>
            </a:r>
            <a:r>
              <a:rPr lang="en-US" dirty="0" err="1"/>
              <a:t>ViT</a:t>
            </a:r>
            <a:r>
              <a:rPr lang="en-US" dirty="0"/>
              <a:t>. Each patch is treated as a “token” and its feature is set as a concatenation of the raw pixel RGB values. In our implementation, we use a patch size of 4 × 4 and thus the feature dimension of each patch is 4 × 4 × 3 = 48. A linear embedding layer is applied on this raw-valued feature to project it to an arbitrary dimension (denoted as C). Several Transformer blocks with modified self-attention computation (</a:t>
            </a:r>
            <a:r>
              <a:rPr lang="en-US" dirty="0" err="1"/>
              <a:t>Swin</a:t>
            </a:r>
            <a:r>
              <a:rPr lang="en-US" dirty="0"/>
              <a:t> Transformer blocks) are applied on these patch tokens. The Transformer blocks maintain the number of tokens ( H 4 × W 4 ), and together with the linear embedding are referred to as “Stage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a:t>
            </a:r>
            <a:r>
              <a:rPr lang="en-US" dirty="0" err="1"/>
              <a:t>downsampling</a:t>
            </a:r>
            <a:r>
              <a:rPr lang="en-US" dirty="0"/>
              <a:t> of resolution), and the output dimension is set to 2C. </a:t>
            </a:r>
            <a:r>
              <a:rPr lang="en-US" dirty="0" err="1"/>
              <a:t>Swin</a:t>
            </a:r>
            <a:r>
              <a:rPr lang="en-US" dirty="0"/>
              <a:t> Transformer blocks are applied afterwards for feature transformation, with the resolution kept at H 8 × W 8 . This first block of patch merging and feature transformation is denoted as “Stage 2”. The procedure is repeated twice, as “Stage 3” and “Stage 4”, with output resolutions of H 16 × W 16 and H 32 × W 32 , respectively. These stages jointly produce a hierarchical representation,</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20</a:t>
            </a:fld>
            <a:endParaRPr lang="en-CN"/>
          </a:p>
        </p:txBody>
      </p:sp>
    </p:spTree>
    <p:extLst>
      <p:ext uri="{BB962C8B-B14F-4D97-AF65-F5344CB8AC3E}">
        <p14:creationId xmlns:p14="http://schemas.microsoft.com/office/powerpoint/2010/main" val="41222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first splits an input RGB image into non-overlapping patches by a patch splitting module, like </a:t>
            </a:r>
            <a:r>
              <a:rPr lang="en-US" dirty="0" err="1"/>
              <a:t>ViT</a:t>
            </a:r>
            <a:r>
              <a:rPr lang="en-US" dirty="0"/>
              <a:t>. Each patch is treated as a “token” and its feature is set as a concatenation of the raw pixel RGB values. In our implementation, we use a patch size of 4 × 4 and thus the feature dimension of each patch is 4 × 4 × 3 = 48. A linear embedding layer is applied on this raw-valued feature to project it to an arbitrary dimension (denoted as C). Several Transformer blocks with modified self-attention computation (</a:t>
            </a:r>
            <a:r>
              <a:rPr lang="en-US" dirty="0" err="1"/>
              <a:t>Swin</a:t>
            </a:r>
            <a:r>
              <a:rPr lang="en-US" dirty="0"/>
              <a:t> Transformer blocks) are applied on these patch tokens. The Transformer blocks maintain the number of tokens ( H 4 × W 4 ), and together with the linear embedding are referred to as “Stage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a:t>
            </a:r>
            <a:r>
              <a:rPr lang="en-US" dirty="0" err="1"/>
              <a:t>downsampling</a:t>
            </a:r>
            <a:r>
              <a:rPr lang="en-US" dirty="0"/>
              <a:t> of resolution), and the output dimension is set to 2C. </a:t>
            </a:r>
            <a:r>
              <a:rPr lang="en-US" dirty="0" err="1"/>
              <a:t>Swin</a:t>
            </a:r>
            <a:r>
              <a:rPr lang="en-US" dirty="0"/>
              <a:t> Transformer blocks are applied afterwards for feature transformation, with the resolution kept at H 8 × W 8 . This first block of patch merging and feature transformation is denoted as “Stage 2”. The procedure is repeated twice, as “Stage 3” and “Stage 4”, with output resolutions of H 16 × W 16 and H 32 × W 32 , respectively. These stages jointly produce a hierarchical representation,</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21</a:t>
            </a:fld>
            <a:endParaRPr lang="en-CN"/>
          </a:p>
        </p:txBody>
      </p:sp>
    </p:spTree>
    <p:extLst>
      <p:ext uri="{BB962C8B-B14F-4D97-AF65-F5344CB8AC3E}">
        <p14:creationId xmlns:p14="http://schemas.microsoft.com/office/powerpoint/2010/main" val="3253305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first splits an input RGB image into non-overlapping patches by a patch splitting module, like </a:t>
            </a:r>
            <a:r>
              <a:rPr lang="en-US" dirty="0" err="1"/>
              <a:t>ViT</a:t>
            </a:r>
            <a:r>
              <a:rPr lang="en-US" dirty="0"/>
              <a:t>. Each patch is treated as a “token” and its feature is set as a concatenation of the raw pixel RGB values. In our implementation, we use a patch size of 4 × 4 and thus the feature dimension of each patch is 4 × 4 × 3 = 48. A linear embedding layer is applied on this raw-valued feature to project it to an arbitrary dimension (denoted as C). Several Transformer blocks with modified self-attention computation (</a:t>
            </a:r>
            <a:r>
              <a:rPr lang="en-US" dirty="0" err="1"/>
              <a:t>Swin</a:t>
            </a:r>
            <a:r>
              <a:rPr lang="en-US" dirty="0"/>
              <a:t> Transformer blocks) are applied on these patch tokens. The Transformer blocks maintain the number of tokens ( H 4 × W 4 ), and together with the linear embedding are referred to as “Stage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a:t>
            </a:r>
            <a:r>
              <a:rPr lang="en-US" dirty="0" err="1"/>
              <a:t>downsampling</a:t>
            </a:r>
            <a:r>
              <a:rPr lang="en-US" dirty="0"/>
              <a:t> of resolution), and the output dimension is set to 2C. </a:t>
            </a:r>
            <a:r>
              <a:rPr lang="en-US" dirty="0" err="1"/>
              <a:t>Swin</a:t>
            </a:r>
            <a:r>
              <a:rPr lang="en-US" dirty="0"/>
              <a:t> Transformer blocks are applied afterwards for feature transformation, with the resolution kept at H 8 × W 8 . This first block of patch merging and feature transformation is denoted as “Stage 2”. The procedure is repeated twice, as “Stage 3” and “Stage 4”, with output resolutions of H 16 × W 16 and H 32 × W 32 , respectively. These stages jointly produce a hierarchical representation,</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22</a:t>
            </a:fld>
            <a:endParaRPr lang="en-CN"/>
          </a:p>
        </p:txBody>
      </p:sp>
    </p:spTree>
    <p:extLst>
      <p:ext uri="{BB962C8B-B14F-4D97-AF65-F5344CB8AC3E}">
        <p14:creationId xmlns:p14="http://schemas.microsoft.com/office/powerpoint/2010/main" val="3635431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first splits an input RGB image into non-overlapping patches by a patch splitting module, like </a:t>
            </a:r>
            <a:r>
              <a:rPr lang="en-US" dirty="0" err="1"/>
              <a:t>ViT</a:t>
            </a:r>
            <a:r>
              <a:rPr lang="en-US" dirty="0"/>
              <a:t>. Each patch is treated as a “token” and its feature is set as a concatenation of the raw pixel RGB values. In our implementation, we use a patch size of 4 × 4 and thus the feature dimension of each patch is 4 × 4 × 3 = 48. A linear embedding layer is applied on this raw-valued feature to project it to an arbitrary dimension (denoted as C). Several Transformer blocks with modified self-attention computation (</a:t>
            </a:r>
            <a:r>
              <a:rPr lang="en-US" dirty="0" err="1"/>
              <a:t>Swin</a:t>
            </a:r>
            <a:r>
              <a:rPr lang="en-US" dirty="0"/>
              <a:t> Transformer blocks) are applied on these patch tokens. The Transformer blocks maintain the number of tokens ( H 4 × W 4 ), and together with the linear embedding are referred to as “Stage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a:t>
            </a:r>
            <a:r>
              <a:rPr lang="en-US" dirty="0" err="1"/>
              <a:t>downsampling</a:t>
            </a:r>
            <a:r>
              <a:rPr lang="en-US" dirty="0"/>
              <a:t> of resolution), and the output dimension is set to 2C. </a:t>
            </a:r>
            <a:r>
              <a:rPr lang="en-US" dirty="0" err="1"/>
              <a:t>Swin</a:t>
            </a:r>
            <a:r>
              <a:rPr lang="en-US" dirty="0"/>
              <a:t> Transformer blocks are applied afterwards for feature transformation, with the resolution kept at H 8 × W 8 . This first block of patch merging and feature transformation is denoted as “Stage 2”. The procedure is repeated twice, as “Stage 3” and “Stage 4”, with output resolutions of H 16 × W 16 and H 32 × W 32 , respectively. These stages jointly produce a hierarchical representation,</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23</a:t>
            </a:fld>
            <a:endParaRPr lang="en-CN"/>
          </a:p>
        </p:txBody>
      </p:sp>
    </p:spTree>
    <p:extLst>
      <p:ext uri="{BB962C8B-B14F-4D97-AF65-F5344CB8AC3E}">
        <p14:creationId xmlns:p14="http://schemas.microsoft.com/office/powerpoint/2010/main" val="384151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EDA suggests that most original features show weak correlation (absolute value &lt; 0.1) with the response variable. In order to reduce the dimensionality, I conducted PCA analysis and extracted top 40 components which can explain about 80% of the data variance. Furthermore, 16 predictors with highest correlations were selected. </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25</a:t>
            </a:fld>
            <a:endParaRPr lang="en-CN"/>
          </a:p>
        </p:txBody>
      </p:sp>
    </p:spTree>
    <p:extLst>
      <p:ext uri="{BB962C8B-B14F-4D97-AF65-F5344CB8AC3E}">
        <p14:creationId xmlns:p14="http://schemas.microsoft.com/office/powerpoint/2010/main" val="247426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EDA suggests that most original features show weak correlation (absolute value &lt; 0.1) with the response variable. In order to reduce the dimensionality, I conducted PCA analysis and extracted top 40 components which can explain about 80% of the data variance. Furthermore, 16 predictors with highest correlations were selected. </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26</a:t>
            </a:fld>
            <a:endParaRPr lang="en-CN"/>
          </a:p>
        </p:txBody>
      </p:sp>
    </p:spTree>
    <p:extLst>
      <p:ext uri="{BB962C8B-B14F-4D97-AF65-F5344CB8AC3E}">
        <p14:creationId xmlns:p14="http://schemas.microsoft.com/office/powerpoint/2010/main" val="4277120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EDA suggests that most original features show weak correlation (absolute value &lt; 0.1) with the response variable. In order to reduce the dimensionality, I conducted PCA analysis and extracted top 40 components which can explain about 80% of the data variance. Furthermore, 16 predictors with highest correlations were selected. </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27</a:t>
            </a:fld>
            <a:endParaRPr lang="en-CN"/>
          </a:p>
        </p:txBody>
      </p:sp>
    </p:spTree>
    <p:extLst>
      <p:ext uri="{BB962C8B-B14F-4D97-AF65-F5344CB8AC3E}">
        <p14:creationId xmlns:p14="http://schemas.microsoft.com/office/powerpoint/2010/main" val="2711824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the time limit, in this project I only used the main application training and testing data, which means that the models presented later were trained on incomplete data.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result here is just a baseline prototype that we can then improve upon.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030F6567-1E5F-E04A-97FC-2FDFB938D9C7}" type="slidenum">
              <a:rPr lang="en-CN" smtClean="0"/>
              <a:t>6</a:t>
            </a:fld>
            <a:endParaRPr lang="en-CN"/>
          </a:p>
        </p:txBody>
      </p:sp>
    </p:spTree>
    <p:extLst>
      <p:ext uri="{BB962C8B-B14F-4D97-AF65-F5344CB8AC3E}">
        <p14:creationId xmlns:p14="http://schemas.microsoft.com/office/powerpoint/2010/main" val="344072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the time limit, in this project I only used the main application training and testing data, which means that the models presented later were trained on incomplete data.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result here is just a baseline prototype that we can then improve upon.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030F6567-1E5F-E04A-97FC-2FDFB938D9C7}" type="slidenum">
              <a:rPr lang="en-CN" smtClean="0"/>
              <a:t>7</a:t>
            </a:fld>
            <a:endParaRPr lang="en-CN"/>
          </a:p>
        </p:txBody>
      </p:sp>
    </p:spTree>
    <p:extLst>
      <p:ext uri="{BB962C8B-B14F-4D97-AF65-F5344CB8AC3E}">
        <p14:creationId xmlns:p14="http://schemas.microsoft.com/office/powerpoint/2010/main" val="206423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CN" dirty="0"/>
              <a:t>mbalanced distribution of response variable</a:t>
            </a:r>
          </a:p>
        </p:txBody>
      </p:sp>
      <p:sp>
        <p:nvSpPr>
          <p:cNvPr id="4" name="Slide Number Placeholder 3"/>
          <p:cNvSpPr>
            <a:spLocks noGrp="1"/>
          </p:cNvSpPr>
          <p:nvPr>
            <p:ph type="sldNum" sz="quarter" idx="5"/>
          </p:nvPr>
        </p:nvSpPr>
        <p:spPr/>
        <p:txBody>
          <a:bodyPr/>
          <a:lstStyle/>
          <a:p>
            <a:fld id="{030F6567-1E5F-E04A-97FC-2FDFB938D9C7}" type="slidenum">
              <a:rPr lang="en-CN" smtClean="0"/>
              <a:t>9</a:t>
            </a:fld>
            <a:endParaRPr lang="en-CN"/>
          </a:p>
        </p:txBody>
      </p:sp>
    </p:spTree>
    <p:extLst>
      <p:ext uri="{BB962C8B-B14F-4D97-AF65-F5344CB8AC3E}">
        <p14:creationId xmlns:p14="http://schemas.microsoft.com/office/powerpoint/2010/main" val="142942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reason why I chose these workflow is that I want to try such ensemble method to leverage the combination of "weak" learners and they can report feature importance for better interpretation.</a:t>
            </a:r>
            <a:endParaRPr lang="en-CN" dirty="0"/>
          </a:p>
        </p:txBody>
      </p:sp>
      <p:sp>
        <p:nvSpPr>
          <p:cNvPr id="4" name="Slide Number Placeholder 3"/>
          <p:cNvSpPr>
            <a:spLocks noGrp="1"/>
          </p:cNvSpPr>
          <p:nvPr>
            <p:ph type="sldNum" sz="quarter" idx="5"/>
          </p:nvPr>
        </p:nvSpPr>
        <p:spPr/>
        <p:txBody>
          <a:bodyPr/>
          <a:lstStyle/>
          <a:p>
            <a:fld id="{030F6567-1E5F-E04A-97FC-2FDFB938D9C7}" type="slidenum">
              <a:rPr lang="en-CN" smtClean="0"/>
              <a:t>11</a:t>
            </a:fld>
            <a:endParaRPr lang="en-CN"/>
          </a:p>
        </p:txBody>
      </p:sp>
    </p:spTree>
    <p:extLst>
      <p:ext uri="{BB962C8B-B14F-4D97-AF65-F5344CB8AC3E}">
        <p14:creationId xmlns:p14="http://schemas.microsoft.com/office/powerpoint/2010/main" val="127312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reason why I chose these workflow is that I want to try such ensemble method to leverage the combination of "weak" learners and they can report feature importance for better interpretation.</a:t>
            </a:r>
            <a:endParaRPr lang="en-CN" dirty="0"/>
          </a:p>
        </p:txBody>
      </p:sp>
      <p:sp>
        <p:nvSpPr>
          <p:cNvPr id="4" name="Slide Number Placeholder 3"/>
          <p:cNvSpPr>
            <a:spLocks noGrp="1"/>
          </p:cNvSpPr>
          <p:nvPr>
            <p:ph type="sldNum" sz="quarter" idx="5"/>
          </p:nvPr>
        </p:nvSpPr>
        <p:spPr/>
        <p:txBody>
          <a:bodyPr/>
          <a:lstStyle/>
          <a:p>
            <a:fld id="{030F6567-1E5F-E04A-97FC-2FDFB938D9C7}" type="slidenum">
              <a:rPr lang="en-CN" smtClean="0"/>
              <a:t>12</a:t>
            </a:fld>
            <a:endParaRPr lang="en-CN"/>
          </a:p>
        </p:txBody>
      </p:sp>
    </p:spTree>
    <p:extLst>
      <p:ext uri="{BB962C8B-B14F-4D97-AF65-F5344CB8AC3E}">
        <p14:creationId xmlns:p14="http://schemas.microsoft.com/office/powerpoint/2010/main" val="193777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reason why I chose these workflow is that I want to try such ensemble method to leverage the combination of "weak" learners and they can report feature importance for better interpretation.</a:t>
            </a:r>
            <a:endParaRPr lang="en-CN" dirty="0"/>
          </a:p>
        </p:txBody>
      </p:sp>
      <p:sp>
        <p:nvSpPr>
          <p:cNvPr id="4" name="Slide Number Placeholder 3"/>
          <p:cNvSpPr>
            <a:spLocks noGrp="1"/>
          </p:cNvSpPr>
          <p:nvPr>
            <p:ph type="sldNum" sz="quarter" idx="5"/>
          </p:nvPr>
        </p:nvSpPr>
        <p:spPr/>
        <p:txBody>
          <a:bodyPr/>
          <a:lstStyle/>
          <a:p>
            <a:fld id="{030F6567-1E5F-E04A-97FC-2FDFB938D9C7}" type="slidenum">
              <a:rPr lang="en-CN" smtClean="0"/>
              <a:t>13</a:t>
            </a:fld>
            <a:endParaRPr lang="en-CN"/>
          </a:p>
        </p:txBody>
      </p:sp>
    </p:spTree>
    <p:extLst>
      <p:ext uri="{BB962C8B-B14F-4D97-AF65-F5344CB8AC3E}">
        <p14:creationId xmlns:p14="http://schemas.microsoft.com/office/powerpoint/2010/main" val="295898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EDA suggests that most original features show weak correlation (absolute value &lt; 0.1) with the response variable. In order to reduce the dimensionality, I conducted PCA analysis and extracted top 40 components which can explain about 80% of the data variance. Furthermore, 16 predictors with highest correlations were selected. </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15</a:t>
            </a:fld>
            <a:endParaRPr lang="en-CN"/>
          </a:p>
        </p:txBody>
      </p:sp>
    </p:spTree>
    <p:extLst>
      <p:ext uri="{BB962C8B-B14F-4D97-AF65-F5344CB8AC3E}">
        <p14:creationId xmlns:p14="http://schemas.microsoft.com/office/powerpoint/2010/main" val="355493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EDA suggests that most original features show weak correlation (absolute value &lt; 0.1) with the response variable. In order to reduce the dimensionality, I conducted PCA analysis and extracted top 40 components which can explain about 80% of the data variance. Furthermore, 16 predictors with highest correlations were selected. </a:t>
            </a:r>
            <a:endParaRPr lang="en-US" dirty="0">
              <a:effectLst/>
            </a:endParaRPr>
          </a:p>
        </p:txBody>
      </p:sp>
      <p:sp>
        <p:nvSpPr>
          <p:cNvPr id="4" name="Slide Number Placeholder 3"/>
          <p:cNvSpPr>
            <a:spLocks noGrp="1"/>
          </p:cNvSpPr>
          <p:nvPr>
            <p:ph type="sldNum" sz="quarter" idx="5"/>
          </p:nvPr>
        </p:nvSpPr>
        <p:spPr/>
        <p:txBody>
          <a:bodyPr/>
          <a:lstStyle/>
          <a:p>
            <a:fld id="{030F6567-1E5F-E04A-97FC-2FDFB938D9C7}" type="slidenum">
              <a:rPr lang="en-CN" smtClean="0"/>
              <a:t>16</a:t>
            </a:fld>
            <a:endParaRPr lang="en-CN"/>
          </a:p>
        </p:txBody>
      </p:sp>
    </p:spTree>
    <p:extLst>
      <p:ext uri="{BB962C8B-B14F-4D97-AF65-F5344CB8AC3E}">
        <p14:creationId xmlns:p14="http://schemas.microsoft.com/office/powerpoint/2010/main" val="315825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4E397C4-16FE-E44A-9814-6796A01A86AA}" type="datetime1">
              <a:rPr lang="en-US" smtClean="0"/>
              <a:t>11/23/21</a:t>
            </a:fld>
            <a:endParaRPr lang="en-C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C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452E689-1828-1E4C-8FCC-966182B6CB39}" type="slidenum">
              <a:rPr lang="en-CN" smtClean="0"/>
              <a:t>‹#›</a:t>
            </a:fld>
            <a:endParaRPr lang="en-C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47630647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6915A-A195-514A-9FC7-E277FAFF0B36}" type="datetime1">
              <a:rPr lang="en-US" smtClean="0"/>
              <a:t>11/23/21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2484184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E9B05-44B8-B74D-8B4C-FF3FEB212519}" type="datetime1">
              <a:rPr lang="en-US" smtClean="0"/>
              <a:t>11/23/21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2707603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711CED-4FE0-EB44-B4B6-809B13F79CD5}" type="datetime1">
              <a:rPr lang="en-US" smtClean="0"/>
              <a:t>11/23/21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70603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E28A6A8-037A-B841-B937-8CF0634B4DCF}" type="datetime1">
              <a:rPr lang="en-US" smtClean="0"/>
              <a:t>11/23/21</a:t>
            </a:fld>
            <a:endParaRPr lang="en-C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C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452E689-1828-1E4C-8FCC-966182B6CB39}" type="slidenum">
              <a:rPr lang="en-CN" smtClean="0"/>
              <a:t>‹#›</a:t>
            </a:fld>
            <a:endParaRPr lang="en-C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1306222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407062-29E2-F84D-B560-73F19562DFB8}" type="datetime1">
              <a:rPr lang="en-US" smtClean="0"/>
              <a:t>11/23/21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3921938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E7385E-B73E-6A42-8FDA-AC3627B0D2D9}" type="datetime1">
              <a:rPr lang="en-US" smtClean="0"/>
              <a:t>11/23/21</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4016484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7B209C-3CDB-ED4B-9529-B5DC7BD4AC85}" type="datetime1">
              <a:rPr lang="en-US" smtClean="0"/>
              <a:t>11/23/21</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318167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CFD43-60B8-3E47-AADA-CCE9273846E6}" type="datetime1">
              <a:rPr lang="en-US" smtClean="0"/>
              <a:t>11/23/21</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F452E689-1828-1E4C-8FCC-966182B6CB39}" type="slidenum">
              <a:rPr lang="en-CN" smtClean="0"/>
              <a:t>‹#›</a:t>
            </a:fld>
            <a:endParaRPr lang="en-CN"/>
          </a:p>
        </p:txBody>
      </p:sp>
    </p:spTree>
    <p:extLst>
      <p:ext uri="{BB962C8B-B14F-4D97-AF65-F5344CB8AC3E}">
        <p14:creationId xmlns:p14="http://schemas.microsoft.com/office/powerpoint/2010/main" val="866322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B4B94EC-1915-F547-A989-8E0C1821B05D}" type="datetime1">
              <a:rPr lang="en-US" smtClean="0"/>
              <a:t>11/23/21</a:t>
            </a:fld>
            <a:endParaRPr lang="en-C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C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452E689-1828-1E4C-8FCC-966182B6CB39}" type="slidenum">
              <a:rPr lang="en-CN" smtClean="0"/>
              <a:t>‹#›</a:t>
            </a:fld>
            <a:endParaRPr lang="en-C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6731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40854F4-0098-414A-B993-76CC022BCCA3}" type="datetime1">
              <a:rPr lang="en-US" smtClean="0"/>
              <a:t>11/23/21</a:t>
            </a:fld>
            <a:endParaRPr lang="en-C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452E689-1828-1E4C-8FCC-966182B6CB39}" type="slidenum">
              <a:rPr lang="en-CN" smtClean="0"/>
              <a:t>‹#›</a:t>
            </a:fld>
            <a:endParaRPr lang="en-C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823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2AE5BED-42CE-BE45-B879-B29BAA59A742}" type="datetime1">
              <a:rPr lang="en-US" smtClean="0"/>
              <a:t>11/23/21</a:t>
            </a:fld>
            <a:endParaRPr lang="en-C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C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452E689-1828-1E4C-8FCC-966182B6CB39}" type="slidenum">
              <a:rPr lang="en-CN" smtClean="0"/>
              <a:t>‹#›</a:t>
            </a:fld>
            <a:endParaRPr lang="en-C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310915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etfinder.m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311 Pet Quotes — Best Pet Quotes">
            <a:extLst>
              <a:ext uri="{FF2B5EF4-FFF2-40B4-BE49-F238E27FC236}">
                <a16:creationId xmlns:a16="http://schemas.microsoft.com/office/drawing/2014/main" id="{6F9FDE43-A495-DA48-87FA-3D30E1C2A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128" y="4545935"/>
            <a:ext cx="6076887" cy="2312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4577" y="2353641"/>
            <a:ext cx="11327120" cy="2150719"/>
          </a:xfrm>
          <a:noFill/>
        </p:spPr>
        <p:txBody>
          <a:bodyPr vert="horz" lIns="91440" tIns="45720" rIns="91440" bIns="45720" rtlCol="0" anchor="ctr">
            <a:normAutofit/>
          </a:bodyPr>
          <a:lstStyle/>
          <a:p>
            <a:pPr algn="ctr"/>
            <a:r>
              <a:rPr lang="en-US" sz="5000" kern="1200" dirty="0">
                <a:solidFill>
                  <a:srgbClr val="080808"/>
                </a:solidFill>
                <a:latin typeface="+mj-lt"/>
                <a:ea typeface="+mj-ea"/>
                <a:cs typeface="+mj-cs"/>
              </a:rPr>
              <a:t>MATH 4995 Project 2: </a:t>
            </a:r>
            <a:br>
              <a:rPr lang="en-US" sz="5000" kern="1200" dirty="0">
                <a:solidFill>
                  <a:srgbClr val="080808"/>
                </a:solidFill>
                <a:latin typeface="+mj-lt"/>
                <a:ea typeface="+mj-ea"/>
                <a:cs typeface="+mj-cs"/>
              </a:rPr>
            </a:br>
            <a:r>
              <a:rPr lang="en-US" kern="1200" dirty="0" err="1">
                <a:solidFill>
                  <a:srgbClr val="080808"/>
                </a:solidFill>
                <a:latin typeface="+mj-lt"/>
                <a:ea typeface="+mj-ea"/>
                <a:cs typeface="+mj-cs"/>
              </a:rPr>
              <a:t>Pawpularity</a:t>
            </a:r>
            <a:r>
              <a:rPr lang="en-US" kern="1200" dirty="0">
                <a:solidFill>
                  <a:srgbClr val="080808"/>
                </a:solidFill>
                <a:latin typeface="+mj-lt"/>
                <a:ea typeface="+mj-ea"/>
                <a:cs typeface="+mj-cs"/>
              </a:rPr>
              <a:t> Prediction Using Machine Learning </a:t>
            </a:r>
            <a:r>
              <a:rPr lang="en-US" dirty="0">
                <a:solidFill>
                  <a:srgbClr val="080808"/>
                </a:solidFill>
              </a:rPr>
              <a:t>with Tabular Metadata and Images</a:t>
            </a:r>
            <a:endParaRPr lang="en-US" sz="3300" kern="1200" dirty="0">
              <a:solidFill>
                <a:srgbClr val="080808"/>
              </a:solidFill>
              <a:latin typeface="+mj-lt"/>
              <a:ea typeface="+mj-ea"/>
              <a:cs typeface="+mj-cs"/>
            </a:endParaRPr>
          </a:p>
        </p:txBody>
      </p:sp>
      <p:sp>
        <p:nvSpPr>
          <p:cNvPr id="5" name="Slide Number Placeholder 4">
            <a:extLst>
              <a:ext uri="{FF2B5EF4-FFF2-40B4-BE49-F238E27FC236}">
                <a16:creationId xmlns:a16="http://schemas.microsoft.com/office/drawing/2014/main" id="{56A4D9B5-9850-F94E-8AF8-37E5E3A2124F}"/>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F452E689-1828-1E4C-8FCC-966182B6CB39}" type="slidenum">
              <a:rPr lang="en-US">
                <a:solidFill>
                  <a:srgbClr val="FFFFFF"/>
                </a:solidFill>
              </a:rPr>
              <a:pPr algn="l">
                <a:spcAft>
                  <a:spcPts val="600"/>
                </a:spcAft>
              </a:pPr>
              <a:t>1</a:t>
            </a:fld>
            <a:endParaRPr lang="en-US">
              <a:solidFill>
                <a:srgbClr val="FFFFFF"/>
              </a:solidFill>
            </a:endParaRPr>
          </a:p>
        </p:txBody>
      </p:sp>
      <p:pic>
        <p:nvPicPr>
          <p:cNvPr id="25" name="Picture 24" descr="Logo&#10;&#10;Description automatically generated">
            <a:extLst>
              <a:ext uri="{FF2B5EF4-FFF2-40B4-BE49-F238E27FC236}">
                <a16:creationId xmlns:a16="http://schemas.microsoft.com/office/drawing/2014/main" id="{C8CEBEA7-CC42-DC4D-A467-E81A121BC99F}"/>
              </a:ext>
            </a:extLst>
          </p:cNvPr>
          <p:cNvPicPr>
            <a:picLocks noChangeAspect="1"/>
          </p:cNvPicPr>
          <p:nvPr/>
        </p:nvPicPr>
        <p:blipFill>
          <a:blip r:embed="rId3"/>
          <a:stretch>
            <a:fillRect/>
          </a:stretch>
        </p:blipFill>
        <p:spPr>
          <a:xfrm>
            <a:off x="1002492" y="233914"/>
            <a:ext cx="471019" cy="723014"/>
          </a:xfrm>
          <a:prstGeom prst="rect">
            <a:avLst/>
          </a:prstGeom>
        </p:spPr>
      </p:pic>
      <p:pic>
        <p:nvPicPr>
          <p:cNvPr id="27" name="Picture 26" descr="Logo&#10;&#10;Description automatically generated">
            <a:extLst>
              <a:ext uri="{FF2B5EF4-FFF2-40B4-BE49-F238E27FC236}">
                <a16:creationId xmlns:a16="http://schemas.microsoft.com/office/drawing/2014/main" id="{651B5831-AFC0-D048-9A8A-F1CA4EE509B4}"/>
              </a:ext>
            </a:extLst>
          </p:cNvPr>
          <p:cNvPicPr>
            <a:picLocks noChangeAspect="1"/>
          </p:cNvPicPr>
          <p:nvPr/>
        </p:nvPicPr>
        <p:blipFill>
          <a:blip r:embed="rId4"/>
          <a:stretch>
            <a:fillRect/>
          </a:stretch>
        </p:blipFill>
        <p:spPr>
          <a:xfrm>
            <a:off x="11169879" y="233914"/>
            <a:ext cx="723014" cy="723014"/>
          </a:xfrm>
          <a:prstGeom prst="rect">
            <a:avLst/>
          </a:prstGeom>
        </p:spPr>
      </p:pic>
      <p:sp>
        <p:nvSpPr>
          <p:cNvPr id="19" name="TextBox 18">
            <a:extLst>
              <a:ext uri="{FF2B5EF4-FFF2-40B4-BE49-F238E27FC236}">
                <a16:creationId xmlns:a16="http://schemas.microsoft.com/office/drawing/2014/main" id="{098DD24B-51CD-CB46-80BF-83BBFE58CC29}"/>
              </a:ext>
            </a:extLst>
          </p:cNvPr>
          <p:cNvSpPr txBox="1"/>
          <p:nvPr/>
        </p:nvSpPr>
        <p:spPr>
          <a:xfrm>
            <a:off x="9464600" y="6166021"/>
            <a:ext cx="2507097" cy="646331"/>
          </a:xfrm>
          <a:prstGeom prst="rect">
            <a:avLst/>
          </a:prstGeom>
          <a:noFill/>
        </p:spPr>
        <p:txBody>
          <a:bodyPr wrap="none" rtlCol="0">
            <a:spAutoFit/>
          </a:bodyPr>
          <a:lstStyle/>
          <a:p>
            <a:r>
              <a:rPr lang="en-CN" dirty="0"/>
              <a:t>Presenter: SHAO Zhihao</a:t>
            </a:r>
          </a:p>
          <a:p>
            <a:r>
              <a:rPr lang="en-CN" dirty="0"/>
              <a:t>Date: </a:t>
            </a:r>
            <a:r>
              <a:rPr lang="en-US" altLang="zh-CN" dirty="0"/>
              <a:t>11</a:t>
            </a:r>
            <a:r>
              <a:rPr lang="en-CN" dirty="0"/>
              <a:t>/</a:t>
            </a:r>
            <a:r>
              <a:rPr lang="en-US" altLang="zh-CN" dirty="0"/>
              <a:t>23</a:t>
            </a:r>
            <a:r>
              <a:rPr lang="en-CN" dirty="0"/>
              <a:t>/2021</a:t>
            </a:r>
          </a:p>
        </p:txBody>
      </p:sp>
    </p:spTree>
    <p:extLst>
      <p:ext uri="{BB962C8B-B14F-4D97-AF65-F5344CB8AC3E}">
        <p14:creationId xmlns:p14="http://schemas.microsoft.com/office/powerpoint/2010/main" val="999036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t>Introduction</a:t>
            </a:r>
          </a:p>
          <a:p>
            <a:r>
              <a:rPr lang="en-CN" sz="3000" dirty="0"/>
              <a:t>Dataset Description</a:t>
            </a:r>
            <a:r>
              <a:rPr lang="en-US" altLang="zh-CN" sz="3000" dirty="0"/>
              <a:t>:</a:t>
            </a:r>
            <a:r>
              <a:rPr lang="zh-CN" altLang="en-US" sz="3000" dirty="0"/>
              <a:t> </a:t>
            </a:r>
            <a:r>
              <a:rPr lang="en-US" altLang="zh-CN" sz="3000" dirty="0" err="1"/>
              <a:t>PetFinder.my</a:t>
            </a:r>
            <a:endParaRPr lang="en-CN" sz="3000" dirty="0"/>
          </a:p>
          <a:p>
            <a:r>
              <a:rPr lang="en-CN" sz="3000" dirty="0"/>
              <a:t>Exploratory Data Analysis</a:t>
            </a:r>
          </a:p>
          <a:p>
            <a:r>
              <a:rPr lang="en-CN" sz="3000" dirty="0">
                <a:solidFill>
                  <a:srgbClr val="FF0000"/>
                </a:solidFill>
              </a:rPr>
              <a:t>Regression with Tabular metadata</a:t>
            </a:r>
          </a:p>
          <a:p>
            <a:r>
              <a:rPr lang="en-CN" sz="3000" dirty="0"/>
              <a:t>Swin Transformer with Image data</a:t>
            </a:r>
          </a:p>
          <a:p>
            <a:r>
              <a:rPr lang="en-CN" sz="3000" dirty="0"/>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10</a:t>
            </a:fld>
            <a:endParaRPr lang="en-CN"/>
          </a:p>
        </p:txBody>
      </p:sp>
    </p:spTree>
    <p:extLst>
      <p:ext uri="{BB962C8B-B14F-4D97-AF65-F5344CB8AC3E}">
        <p14:creationId xmlns:p14="http://schemas.microsoft.com/office/powerpoint/2010/main" val="248633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Regression with Tabular Metadata:</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766268" y="1084247"/>
            <a:ext cx="7653040" cy="3544197"/>
          </a:xfrm>
        </p:spPr>
        <p:txBody>
          <a:bodyPr>
            <a:normAutofit/>
          </a:bodyPr>
          <a:lstStyle/>
          <a:p>
            <a:pPr marL="0" indent="0">
              <a:buNone/>
            </a:pPr>
            <a:r>
              <a:rPr lang="en-US" sz="2400" b="1" u="sng" dirty="0"/>
              <a:t>Feature Engineering </a:t>
            </a:r>
            <a:endParaRPr lang="en-US" dirty="0"/>
          </a:p>
          <a:p>
            <a:r>
              <a:rPr lang="en-US" dirty="0"/>
              <a:t>Add normalized size and shape of images </a:t>
            </a:r>
          </a:p>
          <a:p>
            <a:pPr lvl="1"/>
            <a:r>
              <a:rPr lang="en-US" dirty="0"/>
              <a:t>Normalized by </a:t>
            </a:r>
            <a:r>
              <a:rPr lang="en-US" dirty="0" err="1"/>
              <a:t>MinMaxScaler</a:t>
            </a:r>
            <a:endParaRPr lang="en-US" dirty="0"/>
          </a:p>
          <a:p>
            <a:r>
              <a:rPr lang="en-US" dirty="0"/>
              <a:t>Add K-means clustering results </a:t>
            </a:r>
          </a:p>
          <a:p>
            <a:pPr lvl="1"/>
            <a:r>
              <a:rPr lang="en-US" dirty="0"/>
              <a:t>K = 8 by </a:t>
            </a:r>
            <a:r>
              <a:rPr lang="en-US" b="1" dirty="0">
                <a:solidFill>
                  <a:srgbClr val="FF0000"/>
                </a:solidFill>
              </a:rPr>
              <a:t>Silhouette score</a:t>
            </a:r>
          </a:p>
          <a:p>
            <a:r>
              <a:rPr lang="en-US" dirty="0"/>
              <a:t>Add PCA features </a:t>
            </a:r>
          </a:p>
          <a:p>
            <a:pPr lvl="1"/>
            <a:r>
              <a:rPr lang="en-US" dirty="0"/>
              <a:t>Top 15 PCA features explained about 100% variance</a:t>
            </a:r>
          </a:p>
          <a:p>
            <a:pPr marL="530352" lvl="1" indent="0">
              <a:buNone/>
            </a:pPr>
            <a:endParaRPr lang="en-US" dirty="0"/>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11</a:t>
            </a:fld>
            <a:endParaRPr lang="en-CN"/>
          </a:p>
        </p:txBody>
      </p:sp>
      <p:sp>
        <p:nvSpPr>
          <p:cNvPr id="7" name="Content Placeholder 2">
            <a:extLst>
              <a:ext uri="{FF2B5EF4-FFF2-40B4-BE49-F238E27FC236}">
                <a16:creationId xmlns:a16="http://schemas.microsoft.com/office/drawing/2014/main" id="{A4F2542D-C59C-F440-A38F-198C88FFEDC1}"/>
              </a:ext>
            </a:extLst>
          </p:cNvPr>
          <p:cNvSpPr txBox="1">
            <a:spLocks/>
          </p:cNvSpPr>
          <p:nvPr/>
        </p:nvSpPr>
        <p:spPr>
          <a:xfrm>
            <a:off x="766268" y="4609458"/>
            <a:ext cx="7653040" cy="224854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400" b="1" u="sng" dirty="0"/>
              <a:t>Model Selection</a:t>
            </a:r>
            <a:endParaRPr lang="en-US" dirty="0"/>
          </a:p>
          <a:p>
            <a:r>
              <a:rPr lang="en-US" dirty="0"/>
              <a:t>Random Forest</a:t>
            </a:r>
          </a:p>
          <a:p>
            <a:r>
              <a:rPr lang="en-US" dirty="0"/>
              <a:t>Light Gradient Boosting Machine (GBM)</a:t>
            </a:r>
          </a:p>
          <a:p>
            <a:r>
              <a:rPr lang="en-US" dirty="0">
                <a:solidFill>
                  <a:srgbClr val="FF0000"/>
                </a:solidFill>
              </a:rPr>
              <a:t>Voting regression – Ensemble method</a:t>
            </a:r>
          </a:p>
        </p:txBody>
      </p:sp>
      <p:pic>
        <p:nvPicPr>
          <p:cNvPr id="2050" name="Picture 2" descr="The Silhouette Loss Function: Metric Learning with a Cluster Validity Index">
            <a:extLst>
              <a:ext uri="{FF2B5EF4-FFF2-40B4-BE49-F238E27FC236}">
                <a16:creationId xmlns:a16="http://schemas.microsoft.com/office/drawing/2014/main" id="{6EDF9F7B-E5D1-3242-8B96-EBB0C3F37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078" y="968695"/>
            <a:ext cx="4550565" cy="255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Regression with Tabular Metadata:</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883044" y="1062514"/>
            <a:ext cx="7653040" cy="5608109"/>
          </a:xfrm>
        </p:spPr>
        <p:txBody>
          <a:bodyPr>
            <a:normAutofit lnSpcReduction="10000"/>
          </a:bodyPr>
          <a:lstStyle/>
          <a:p>
            <a:pPr marL="0" indent="0">
              <a:buNone/>
            </a:pPr>
            <a:r>
              <a:rPr lang="en-US" sz="2400" b="1" u="sng" dirty="0"/>
              <a:t>Hyperparameter tuning</a:t>
            </a:r>
          </a:p>
          <a:p>
            <a:r>
              <a:rPr lang="en-US" dirty="0"/>
              <a:t>Method: Five-fold cross validation</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Equally weighted for voting regression</a:t>
            </a:r>
          </a:p>
          <a:p>
            <a:pPr marL="0" indent="0">
              <a:buNone/>
            </a:pPr>
            <a:endParaRPr lang="en-US" dirty="0"/>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12</a:t>
            </a:fld>
            <a:endParaRPr lang="en-CN"/>
          </a:p>
        </p:txBody>
      </p:sp>
      <p:graphicFrame>
        <p:nvGraphicFramePr>
          <p:cNvPr id="6" name="Table 7">
            <a:extLst>
              <a:ext uri="{FF2B5EF4-FFF2-40B4-BE49-F238E27FC236}">
                <a16:creationId xmlns:a16="http://schemas.microsoft.com/office/drawing/2014/main" id="{6B51C50A-CB97-EE42-93C4-F7ECA938CF9F}"/>
              </a:ext>
            </a:extLst>
          </p:cNvPr>
          <p:cNvGraphicFramePr>
            <a:graphicFrameLocks noGrp="1"/>
          </p:cNvGraphicFramePr>
          <p:nvPr>
            <p:extLst>
              <p:ext uri="{D42A27DB-BD31-4B8C-83A1-F6EECF244321}">
                <p14:modId xmlns:p14="http://schemas.microsoft.com/office/powerpoint/2010/main" val="1478389352"/>
              </p:ext>
            </p:extLst>
          </p:nvPr>
        </p:nvGraphicFramePr>
        <p:xfrm>
          <a:off x="1016370" y="2040529"/>
          <a:ext cx="10750910" cy="3895575"/>
        </p:xfrm>
        <a:graphic>
          <a:graphicData uri="http://schemas.openxmlformats.org/drawingml/2006/table">
            <a:tbl>
              <a:tblPr firstRow="1" bandRow="1">
                <a:tableStyleId>{21E4AEA4-8DFA-4A89-87EB-49C32662AFE0}</a:tableStyleId>
              </a:tblPr>
              <a:tblGrid>
                <a:gridCol w="1831761">
                  <a:extLst>
                    <a:ext uri="{9D8B030D-6E8A-4147-A177-3AD203B41FA5}">
                      <a16:colId xmlns:a16="http://schemas.microsoft.com/office/drawing/2014/main" val="3557155645"/>
                    </a:ext>
                  </a:extLst>
                </a:gridCol>
                <a:gridCol w="4452079">
                  <a:extLst>
                    <a:ext uri="{9D8B030D-6E8A-4147-A177-3AD203B41FA5}">
                      <a16:colId xmlns:a16="http://schemas.microsoft.com/office/drawing/2014/main" val="885498490"/>
                    </a:ext>
                  </a:extLst>
                </a:gridCol>
                <a:gridCol w="4467070">
                  <a:extLst>
                    <a:ext uri="{9D8B030D-6E8A-4147-A177-3AD203B41FA5}">
                      <a16:colId xmlns:a16="http://schemas.microsoft.com/office/drawing/2014/main" val="3541763330"/>
                    </a:ext>
                  </a:extLst>
                </a:gridCol>
              </a:tblGrid>
              <a:tr h="889885">
                <a:tc>
                  <a:txBody>
                    <a:bodyPr/>
                    <a:lstStyle/>
                    <a:p>
                      <a:r>
                        <a:rPr lang="en-CN" dirty="0"/>
                        <a:t>Model</a:t>
                      </a:r>
                    </a:p>
                  </a:txBody>
                  <a:tcPr/>
                </a:tc>
                <a:tc>
                  <a:txBody>
                    <a:bodyPr/>
                    <a:lstStyle/>
                    <a:p>
                      <a:r>
                        <a:rPr lang="en-CN" dirty="0"/>
                        <a:t>Random Forest</a:t>
                      </a:r>
                    </a:p>
                  </a:txBody>
                  <a:tcPr/>
                </a:tc>
                <a:tc>
                  <a:txBody>
                    <a:bodyPr/>
                    <a:lstStyle/>
                    <a:p>
                      <a:r>
                        <a:rPr lang="en-CN" dirty="0"/>
                        <a:t>Light GBM</a:t>
                      </a:r>
                    </a:p>
                  </a:txBody>
                  <a:tcPr/>
                </a:tc>
                <a:extLst>
                  <a:ext uri="{0D108BD9-81ED-4DB2-BD59-A6C34878D82A}">
                    <a16:rowId xmlns:a16="http://schemas.microsoft.com/office/drawing/2014/main" val="1252028628"/>
                  </a:ext>
                </a:extLst>
              </a:tr>
              <a:tr h="3005690">
                <a:tc>
                  <a:txBody>
                    <a:bodyPr/>
                    <a:lstStyle/>
                    <a:p>
                      <a:r>
                        <a:rPr lang="en-CN" dirty="0"/>
                        <a:t>Feature Importance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txBody>
                  <a:tcPr/>
                </a:tc>
                <a:extLst>
                  <a:ext uri="{0D108BD9-81ED-4DB2-BD59-A6C34878D82A}">
                    <a16:rowId xmlns:a16="http://schemas.microsoft.com/office/drawing/2014/main" val="230784442"/>
                  </a:ext>
                </a:extLst>
              </a:tr>
            </a:tbl>
          </a:graphicData>
        </a:graphic>
      </p:graphicFrame>
      <p:pic>
        <p:nvPicPr>
          <p:cNvPr id="9" name="Picture 8" descr="Chart, bar chart, funnel chart&#10;&#10;Description automatically generated">
            <a:extLst>
              <a:ext uri="{FF2B5EF4-FFF2-40B4-BE49-F238E27FC236}">
                <a16:creationId xmlns:a16="http://schemas.microsoft.com/office/drawing/2014/main" id="{635A29E1-D402-E548-9405-27ED7DF2DDE4}"/>
              </a:ext>
            </a:extLst>
          </p:cNvPr>
          <p:cNvPicPr>
            <a:picLocks noChangeAspect="1"/>
          </p:cNvPicPr>
          <p:nvPr/>
        </p:nvPicPr>
        <p:blipFill>
          <a:blip r:embed="rId3"/>
          <a:stretch>
            <a:fillRect/>
          </a:stretch>
        </p:blipFill>
        <p:spPr>
          <a:xfrm>
            <a:off x="7455165" y="2991405"/>
            <a:ext cx="4035142" cy="2929709"/>
          </a:xfrm>
          <a:prstGeom prst="rect">
            <a:avLst/>
          </a:prstGeom>
        </p:spPr>
      </p:pic>
      <p:pic>
        <p:nvPicPr>
          <p:cNvPr id="11" name="Picture 10" descr="Chart, bar chart, funnel chart&#10;&#10;Description automatically generated">
            <a:extLst>
              <a:ext uri="{FF2B5EF4-FFF2-40B4-BE49-F238E27FC236}">
                <a16:creationId xmlns:a16="http://schemas.microsoft.com/office/drawing/2014/main" id="{0692C77B-48E7-944F-A6AA-E959E628AF25}"/>
              </a:ext>
            </a:extLst>
          </p:cNvPr>
          <p:cNvPicPr>
            <a:picLocks noChangeAspect="1"/>
          </p:cNvPicPr>
          <p:nvPr/>
        </p:nvPicPr>
        <p:blipFill>
          <a:blip r:embed="rId4"/>
          <a:stretch>
            <a:fillRect/>
          </a:stretch>
        </p:blipFill>
        <p:spPr>
          <a:xfrm>
            <a:off x="2943105" y="2991405"/>
            <a:ext cx="4035144" cy="2929709"/>
          </a:xfrm>
          <a:prstGeom prst="rect">
            <a:avLst/>
          </a:prstGeom>
        </p:spPr>
      </p:pic>
    </p:spTree>
    <p:extLst>
      <p:ext uri="{BB962C8B-B14F-4D97-AF65-F5344CB8AC3E}">
        <p14:creationId xmlns:p14="http://schemas.microsoft.com/office/powerpoint/2010/main" val="92766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Regression with Tabular Metadata:</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800117" y="1457471"/>
            <a:ext cx="7653040" cy="3544197"/>
          </a:xfrm>
        </p:spPr>
        <p:txBody>
          <a:bodyPr>
            <a:normAutofit/>
          </a:bodyPr>
          <a:lstStyle/>
          <a:p>
            <a:pPr marL="0" indent="0">
              <a:buNone/>
            </a:pPr>
            <a:r>
              <a:rPr lang="en-US" sz="2400" b="1" u="sng" dirty="0"/>
              <a:t>Results</a:t>
            </a:r>
          </a:p>
          <a:p>
            <a:pPr marL="0" indent="0">
              <a:buNone/>
            </a:pPr>
            <a:endParaRPr lang="en-US" dirty="0"/>
          </a:p>
          <a:p>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13</a:t>
            </a:fld>
            <a:endParaRPr lang="en-CN"/>
          </a:p>
        </p:txBody>
      </p:sp>
      <p:graphicFrame>
        <p:nvGraphicFramePr>
          <p:cNvPr id="6" name="Table 7">
            <a:extLst>
              <a:ext uri="{FF2B5EF4-FFF2-40B4-BE49-F238E27FC236}">
                <a16:creationId xmlns:a16="http://schemas.microsoft.com/office/drawing/2014/main" id="{6B51C50A-CB97-EE42-93C4-F7ECA938CF9F}"/>
              </a:ext>
            </a:extLst>
          </p:cNvPr>
          <p:cNvGraphicFramePr>
            <a:graphicFrameLocks noGrp="1"/>
          </p:cNvGraphicFramePr>
          <p:nvPr>
            <p:extLst>
              <p:ext uri="{D42A27DB-BD31-4B8C-83A1-F6EECF244321}">
                <p14:modId xmlns:p14="http://schemas.microsoft.com/office/powerpoint/2010/main" val="1172092525"/>
              </p:ext>
            </p:extLst>
          </p:nvPr>
        </p:nvGraphicFramePr>
        <p:xfrm>
          <a:off x="807222" y="2085321"/>
          <a:ext cx="10905066" cy="4368065"/>
        </p:xfrm>
        <a:graphic>
          <a:graphicData uri="http://schemas.openxmlformats.org/drawingml/2006/table">
            <a:tbl>
              <a:tblPr firstRow="1" bandRow="1">
                <a:tableStyleId>{21E4AEA4-8DFA-4A89-87EB-49C32662AFE0}</a:tableStyleId>
              </a:tblPr>
              <a:tblGrid>
                <a:gridCol w="1710081">
                  <a:extLst>
                    <a:ext uri="{9D8B030D-6E8A-4147-A177-3AD203B41FA5}">
                      <a16:colId xmlns:a16="http://schemas.microsoft.com/office/drawing/2014/main" val="3557155645"/>
                    </a:ext>
                  </a:extLst>
                </a:gridCol>
                <a:gridCol w="2954107">
                  <a:extLst>
                    <a:ext uri="{9D8B030D-6E8A-4147-A177-3AD203B41FA5}">
                      <a16:colId xmlns:a16="http://schemas.microsoft.com/office/drawing/2014/main" val="885498490"/>
                    </a:ext>
                  </a:extLst>
                </a:gridCol>
                <a:gridCol w="3132944">
                  <a:extLst>
                    <a:ext uri="{9D8B030D-6E8A-4147-A177-3AD203B41FA5}">
                      <a16:colId xmlns:a16="http://schemas.microsoft.com/office/drawing/2014/main" val="3541763330"/>
                    </a:ext>
                  </a:extLst>
                </a:gridCol>
                <a:gridCol w="3107934">
                  <a:extLst>
                    <a:ext uri="{9D8B030D-6E8A-4147-A177-3AD203B41FA5}">
                      <a16:colId xmlns:a16="http://schemas.microsoft.com/office/drawing/2014/main" val="1230692736"/>
                    </a:ext>
                  </a:extLst>
                </a:gridCol>
              </a:tblGrid>
              <a:tr h="932679">
                <a:tc>
                  <a:txBody>
                    <a:bodyPr/>
                    <a:lstStyle/>
                    <a:p>
                      <a:r>
                        <a:rPr lang="en-CN" dirty="0"/>
                        <a:t>Model</a:t>
                      </a:r>
                    </a:p>
                  </a:txBody>
                  <a:tcPr/>
                </a:tc>
                <a:tc>
                  <a:txBody>
                    <a:bodyPr/>
                    <a:lstStyle/>
                    <a:p>
                      <a:r>
                        <a:rPr lang="en-CN" dirty="0"/>
                        <a:t>Random Forest</a:t>
                      </a:r>
                    </a:p>
                  </a:txBody>
                  <a:tcPr/>
                </a:tc>
                <a:tc>
                  <a:txBody>
                    <a:bodyPr/>
                    <a:lstStyle/>
                    <a:p>
                      <a:r>
                        <a:rPr lang="en-CN" dirty="0"/>
                        <a:t>Light GBM</a:t>
                      </a:r>
                    </a:p>
                  </a:txBody>
                  <a:tcPr/>
                </a:tc>
                <a:tc>
                  <a:txBody>
                    <a:bodyPr/>
                    <a:lstStyle/>
                    <a:p>
                      <a:r>
                        <a:rPr lang="en-CN" dirty="0"/>
                        <a:t>Voting Regression</a:t>
                      </a:r>
                    </a:p>
                  </a:txBody>
                  <a:tcPr/>
                </a:tc>
                <a:extLst>
                  <a:ext uri="{0D108BD9-81ED-4DB2-BD59-A6C34878D82A}">
                    <a16:rowId xmlns:a16="http://schemas.microsoft.com/office/drawing/2014/main" val="1252028628"/>
                  </a:ext>
                </a:extLst>
              </a:tr>
              <a:tr h="743507">
                <a:tc>
                  <a:txBody>
                    <a:bodyPr/>
                    <a:lstStyle/>
                    <a:p>
                      <a:r>
                        <a:rPr lang="en-CN" dirty="0"/>
                        <a:t>RMSE (test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rPr>
                        <a:t>20.787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rPr>
                        <a:t>20.725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rPr>
                        <a:t>20.746</a:t>
                      </a:r>
                    </a:p>
                  </a:txBody>
                  <a:tcPr/>
                </a:tc>
                <a:extLst>
                  <a:ext uri="{0D108BD9-81ED-4DB2-BD59-A6C34878D82A}">
                    <a16:rowId xmlns:a16="http://schemas.microsoft.com/office/drawing/2014/main" val="3634782692"/>
                  </a:ext>
                </a:extLst>
              </a:tr>
              <a:tr h="2691879">
                <a:tc>
                  <a:txBody>
                    <a:bodyPr/>
                    <a:lstStyle/>
                    <a:p>
                      <a:r>
                        <a:rPr lang="en-CN" dirty="0"/>
                        <a:t>Prediction v.s. Actual scores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txBody>
                  <a:tcPr/>
                </a:tc>
                <a:extLst>
                  <a:ext uri="{0D108BD9-81ED-4DB2-BD59-A6C34878D82A}">
                    <a16:rowId xmlns:a16="http://schemas.microsoft.com/office/drawing/2014/main" val="1741422419"/>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8D77D586-8EAB-1540-824D-CE22C2091E6C}"/>
              </a:ext>
            </a:extLst>
          </p:cNvPr>
          <p:cNvPicPr>
            <a:picLocks noChangeAspect="1"/>
          </p:cNvPicPr>
          <p:nvPr/>
        </p:nvPicPr>
        <p:blipFill>
          <a:blip r:embed="rId3"/>
          <a:stretch>
            <a:fillRect/>
          </a:stretch>
        </p:blipFill>
        <p:spPr>
          <a:xfrm>
            <a:off x="2622673" y="3886911"/>
            <a:ext cx="2816853" cy="1106354"/>
          </a:xfrm>
          <a:prstGeom prst="rect">
            <a:avLst/>
          </a:prstGeom>
        </p:spPr>
      </p:pic>
      <p:pic>
        <p:nvPicPr>
          <p:cNvPr id="9" name="Picture 8" descr="Chart, line chart, histogram&#10;&#10;Description automatically generated">
            <a:extLst>
              <a:ext uri="{FF2B5EF4-FFF2-40B4-BE49-F238E27FC236}">
                <a16:creationId xmlns:a16="http://schemas.microsoft.com/office/drawing/2014/main" id="{A843FE75-438C-324D-836D-1C0943602E89}"/>
              </a:ext>
            </a:extLst>
          </p:cNvPr>
          <p:cNvPicPr>
            <a:picLocks noChangeAspect="1"/>
          </p:cNvPicPr>
          <p:nvPr/>
        </p:nvPicPr>
        <p:blipFill>
          <a:blip r:embed="rId4"/>
          <a:stretch>
            <a:fillRect/>
          </a:stretch>
        </p:blipFill>
        <p:spPr>
          <a:xfrm>
            <a:off x="2573314" y="5204269"/>
            <a:ext cx="2866212" cy="1114638"/>
          </a:xfrm>
          <a:prstGeom prst="rect">
            <a:avLst/>
          </a:prstGeom>
        </p:spPr>
      </p:pic>
      <p:pic>
        <p:nvPicPr>
          <p:cNvPr id="11" name="Picture 10" descr="Chart, scatter chart&#10;&#10;Description automatically generated">
            <a:extLst>
              <a:ext uri="{FF2B5EF4-FFF2-40B4-BE49-F238E27FC236}">
                <a16:creationId xmlns:a16="http://schemas.microsoft.com/office/drawing/2014/main" id="{612F953D-AC98-0C4B-8244-DBBCA0A677BD}"/>
              </a:ext>
            </a:extLst>
          </p:cNvPr>
          <p:cNvPicPr>
            <a:picLocks noChangeAspect="1"/>
          </p:cNvPicPr>
          <p:nvPr/>
        </p:nvPicPr>
        <p:blipFill>
          <a:blip r:embed="rId5"/>
          <a:stretch>
            <a:fillRect/>
          </a:stretch>
        </p:blipFill>
        <p:spPr>
          <a:xfrm>
            <a:off x="5534034" y="3827749"/>
            <a:ext cx="3062991" cy="1177555"/>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8FDC3468-9331-014A-864A-DFC913C950AD}"/>
              </a:ext>
            </a:extLst>
          </p:cNvPr>
          <p:cNvPicPr>
            <a:picLocks noChangeAspect="1"/>
          </p:cNvPicPr>
          <p:nvPr/>
        </p:nvPicPr>
        <p:blipFill>
          <a:blip r:embed="rId6"/>
          <a:stretch>
            <a:fillRect/>
          </a:stretch>
        </p:blipFill>
        <p:spPr>
          <a:xfrm>
            <a:off x="5512915" y="5166006"/>
            <a:ext cx="3062991" cy="1191163"/>
          </a:xfrm>
          <a:prstGeom prst="rect">
            <a:avLst/>
          </a:prstGeom>
        </p:spPr>
      </p:pic>
      <p:pic>
        <p:nvPicPr>
          <p:cNvPr id="15" name="Picture 14" descr="Chart, scatter chart&#10;&#10;Description automatically generated">
            <a:extLst>
              <a:ext uri="{FF2B5EF4-FFF2-40B4-BE49-F238E27FC236}">
                <a16:creationId xmlns:a16="http://schemas.microsoft.com/office/drawing/2014/main" id="{6D749C75-0446-DD45-B67E-9C81E703467C}"/>
              </a:ext>
            </a:extLst>
          </p:cNvPr>
          <p:cNvPicPr>
            <a:picLocks noChangeAspect="1"/>
          </p:cNvPicPr>
          <p:nvPr/>
        </p:nvPicPr>
        <p:blipFill>
          <a:blip r:embed="rId7"/>
          <a:stretch>
            <a:fillRect/>
          </a:stretch>
        </p:blipFill>
        <p:spPr>
          <a:xfrm>
            <a:off x="8622304" y="3827749"/>
            <a:ext cx="3089984" cy="1159817"/>
          </a:xfrm>
          <a:prstGeom prst="rect">
            <a:avLst/>
          </a:prstGeom>
        </p:spPr>
      </p:pic>
      <p:pic>
        <p:nvPicPr>
          <p:cNvPr id="17" name="Picture 16" descr="Chart, histogram&#10;&#10;Description automatically generated">
            <a:extLst>
              <a:ext uri="{FF2B5EF4-FFF2-40B4-BE49-F238E27FC236}">
                <a16:creationId xmlns:a16="http://schemas.microsoft.com/office/drawing/2014/main" id="{343BA7A4-F593-9240-B362-DCAB93B05D34}"/>
              </a:ext>
            </a:extLst>
          </p:cNvPr>
          <p:cNvPicPr>
            <a:picLocks noChangeAspect="1"/>
          </p:cNvPicPr>
          <p:nvPr/>
        </p:nvPicPr>
        <p:blipFill>
          <a:blip r:embed="rId8"/>
          <a:stretch>
            <a:fillRect/>
          </a:stretch>
        </p:blipFill>
        <p:spPr>
          <a:xfrm>
            <a:off x="8637295" y="5166006"/>
            <a:ext cx="3014960" cy="1152901"/>
          </a:xfrm>
          <a:prstGeom prst="rect">
            <a:avLst/>
          </a:prstGeom>
        </p:spPr>
      </p:pic>
    </p:spTree>
    <p:extLst>
      <p:ext uri="{BB962C8B-B14F-4D97-AF65-F5344CB8AC3E}">
        <p14:creationId xmlns:p14="http://schemas.microsoft.com/office/powerpoint/2010/main" val="227982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t>Introduction</a:t>
            </a:r>
          </a:p>
          <a:p>
            <a:r>
              <a:rPr lang="en-CN" sz="3000" dirty="0"/>
              <a:t>Dataset Description</a:t>
            </a:r>
            <a:r>
              <a:rPr lang="en-US" altLang="zh-CN" sz="3000" dirty="0"/>
              <a:t>:</a:t>
            </a:r>
            <a:r>
              <a:rPr lang="zh-CN" altLang="en-US" sz="3000" dirty="0"/>
              <a:t> </a:t>
            </a:r>
            <a:r>
              <a:rPr lang="en-US" altLang="zh-CN" sz="3000" dirty="0" err="1"/>
              <a:t>PetFinder.my</a:t>
            </a:r>
            <a:endParaRPr lang="en-CN" sz="3000" dirty="0"/>
          </a:p>
          <a:p>
            <a:r>
              <a:rPr lang="en-CN" sz="3000" dirty="0"/>
              <a:t>Exploratory Data Analysis</a:t>
            </a:r>
          </a:p>
          <a:p>
            <a:r>
              <a:rPr lang="en-CN" sz="3000" dirty="0"/>
              <a:t>Regression with Tabular metadata</a:t>
            </a:r>
          </a:p>
          <a:p>
            <a:r>
              <a:rPr lang="en-CN" sz="3000" dirty="0">
                <a:solidFill>
                  <a:srgbClr val="FF0000"/>
                </a:solidFill>
              </a:rPr>
              <a:t>Swin Transformer with Image data</a:t>
            </a:r>
          </a:p>
          <a:p>
            <a:r>
              <a:rPr lang="en-CN" sz="3000" dirty="0"/>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14</a:t>
            </a:fld>
            <a:endParaRPr lang="en-CN"/>
          </a:p>
        </p:txBody>
      </p:sp>
    </p:spTree>
    <p:extLst>
      <p:ext uri="{BB962C8B-B14F-4D97-AF65-F5344CB8AC3E}">
        <p14:creationId xmlns:p14="http://schemas.microsoft.com/office/powerpoint/2010/main" val="174356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15</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9" name="TextBox 8">
            <a:extLst>
              <a:ext uri="{FF2B5EF4-FFF2-40B4-BE49-F238E27FC236}">
                <a16:creationId xmlns:a16="http://schemas.microsoft.com/office/drawing/2014/main" id="{E5CA0959-E2A2-9948-AAE9-8B4AB0ADAD84}"/>
              </a:ext>
            </a:extLst>
          </p:cNvPr>
          <p:cNvSpPr txBox="1"/>
          <p:nvPr/>
        </p:nvSpPr>
        <p:spPr>
          <a:xfrm>
            <a:off x="834887" y="6469786"/>
            <a:ext cx="4087914" cy="369332"/>
          </a:xfrm>
          <a:prstGeom prst="rect">
            <a:avLst/>
          </a:prstGeom>
          <a:noFill/>
        </p:spPr>
        <p:txBody>
          <a:bodyPr wrap="none" rtlCol="0">
            <a:spAutoFit/>
          </a:bodyPr>
          <a:lstStyle/>
          <a:p>
            <a:r>
              <a:rPr lang="en-US" dirty="0">
                <a:hlinkClick r:id="rId3"/>
              </a:rPr>
              <a:t>https://arxiv.org/pdf/2103.14030.pdf</a:t>
            </a:r>
            <a:r>
              <a:rPr lang="en-US" dirty="0"/>
              <a:t> </a:t>
            </a:r>
            <a:endParaRPr lang="en-CN" dirty="0"/>
          </a:p>
        </p:txBody>
      </p:sp>
      <p:pic>
        <p:nvPicPr>
          <p:cNvPr id="11" name="Picture 10" descr="Text&#10;&#10;Description automatically generated">
            <a:extLst>
              <a:ext uri="{FF2B5EF4-FFF2-40B4-BE49-F238E27FC236}">
                <a16:creationId xmlns:a16="http://schemas.microsoft.com/office/drawing/2014/main" id="{353D16FE-814B-A14C-B698-020F940594C5}"/>
              </a:ext>
            </a:extLst>
          </p:cNvPr>
          <p:cNvPicPr>
            <a:picLocks noChangeAspect="1"/>
          </p:cNvPicPr>
          <p:nvPr/>
        </p:nvPicPr>
        <p:blipFill>
          <a:blip r:embed="rId4"/>
          <a:stretch>
            <a:fillRect/>
          </a:stretch>
        </p:blipFill>
        <p:spPr>
          <a:xfrm>
            <a:off x="967408" y="1125178"/>
            <a:ext cx="8039100" cy="1892300"/>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832FCE3D-DB61-9C4E-8E20-BC346460F1D2}"/>
              </a:ext>
            </a:extLst>
          </p:cNvPr>
          <p:cNvPicPr>
            <a:picLocks noChangeAspect="1"/>
          </p:cNvPicPr>
          <p:nvPr/>
        </p:nvPicPr>
        <p:blipFill rotWithShape="1">
          <a:blip r:embed="rId5"/>
          <a:srcRect t="19008" b="13323"/>
          <a:stretch/>
        </p:blipFill>
        <p:spPr>
          <a:xfrm>
            <a:off x="940904" y="3429000"/>
            <a:ext cx="10591800" cy="2835966"/>
          </a:xfrm>
          <a:prstGeom prst="rect">
            <a:avLst/>
          </a:prstGeom>
        </p:spPr>
      </p:pic>
      <p:sp>
        <p:nvSpPr>
          <p:cNvPr id="14" name="TextBox 13">
            <a:extLst>
              <a:ext uri="{FF2B5EF4-FFF2-40B4-BE49-F238E27FC236}">
                <a16:creationId xmlns:a16="http://schemas.microsoft.com/office/drawing/2014/main" id="{984CF597-0679-6D4A-A97D-DE9523256D28}"/>
              </a:ext>
            </a:extLst>
          </p:cNvPr>
          <p:cNvSpPr txBox="1"/>
          <p:nvPr/>
        </p:nvSpPr>
        <p:spPr>
          <a:xfrm>
            <a:off x="9006508" y="1920723"/>
            <a:ext cx="2966068" cy="369332"/>
          </a:xfrm>
          <a:prstGeom prst="rect">
            <a:avLst/>
          </a:prstGeom>
          <a:noFill/>
        </p:spPr>
        <p:txBody>
          <a:bodyPr wrap="none" rtlCol="0">
            <a:spAutoFit/>
          </a:bodyPr>
          <a:lstStyle/>
          <a:p>
            <a:r>
              <a:rPr lang="en-US" b="1" dirty="0">
                <a:solidFill>
                  <a:srgbClr val="FF0000"/>
                </a:solidFill>
              </a:rPr>
              <a:t>ICCV 2021 best paper award</a:t>
            </a:r>
            <a:endParaRPr lang="en-CN" b="1" dirty="0">
              <a:solidFill>
                <a:srgbClr val="FF0000"/>
              </a:solidFill>
            </a:endParaRPr>
          </a:p>
        </p:txBody>
      </p:sp>
    </p:spTree>
    <p:extLst>
      <p:ext uri="{BB962C8B-B14F-4D97-AF65-F5344CB8AC3E}">
        <p14:creationId xmlns:p14="http://schemas.microsoft.com/office/powerpoint/2010/main" val="529921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16</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3" name="TextBox 2">
            <a:extLst>
              <a:ext uri="{FF2B5EF4-FFF2-40B4-BE49-F238E27FC236}">
                <a16:creationId xmlns:a16="http://schemas.microsoft.com/office/drawing/2014/main" id="{FF050B82-7AFB-4E45-A91A-A4BA5411E024}"/>
              </a:ext>
            </a:extLst>
          </p:cNvPr>
          <p:cNvSpPr txBox="1"/>
          <p:nvPr/>
        </p:nvSpPr>
        <p:spPr>
          <a:xfrm>
            <a:off x="960783" y="1457471"/>
            <a:ext cx="5135217" cy="4462760"/>
          </a:xfrm>
          <a:prstGeom prst="rect">
            <a:avLst/>
          </a:prstGeom>
          <a:noFill/>
        </p:spPr>
        <p:txBody>
          <a:bodyPr wrap="square" rtlCol="0">
            <a:spAutoFit/>
          </a:bodyPr>
          <a:lstStyle/>
          <a:p>
            <a:r>
              <a:rPr lang="en-US" sz="2400" b="1" u="sng" dirty="0"/>
              <a:t>Disadvantages of Transformers for image data</a:t>
            </a:r>
            <a:r>
              <a:rPr lang="en-US" dirty="0"/>
              <a:t>:</a:t>
            </a:r>
          </a:p>
          <a:p>
            <a:endParaRPr lang="en-US" dirty="0"/>
          </a:p>
          <a:p>
            <a:pPr marL="285750" indent="-285750">
              <a:buFont typeface="Arial" panose="020B0604020202020204" pitchFamily="34" charset="0"/>
              <a:buChar char="•"/>
            </a:pPr>
            <a:r>
              <a:rPr lang="en-US" sz="2000" dirty="0"/>
              <a:t>Unlike word tokens in NLP, visual elements have </a:t>
            </a:r>
            <a:r>
              <a:rPr lang="en-US" sz="2000" dirty="0">
                <a:solidFill>
                  <a:srgbClr val="FF0000"/>
                </a:solidFill>
              </a:rPr>
              <a:t>various scales</a:t>
            </a:r>
            <a:r>
              <a:rPr lang="en-US" sz="2000" dirty="0"/>
              <a:t>. Especially in object detection;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Images are in much higher resolution and vision tasks that require pixel-level predictions are intractable for transformers because the </a:t>
            </a:r>
            <a:r>
              <a:rPr lang="en-US" sz="2000" dirty="0">
                <a:solidFill>
                  <a:srgbClr val="FF0000"/>
                </a:solidFill>
              </a:rPr>
              <a:t>computation complexity(+memory usage) of self-attention </a:t>
            </a:r>
            <a:r>
              <a:rPr lang="en-US" sz="2000" dirty="0"/>
              <a:t>is quadratic to image size.</a:t>
            </a:r>
          </a:p>
          <a:p>
            <a:endParaRPr lang="en-CN" dirty="0"/>
          </a:p>
        </p:txBody>
      </p:sp>
      <p:pic>
        <p:nvPicPr>
          <p:cNvPr id="7170" name="Picture 2" descr="Language Modeling with nn.Transformer and TorchText — PyTorch Tutorials  1.10.0+cu102 documentation">
            <a:extLst>
              <a:ext uri="{FF2B5EF4-FFF2-40B4-BE49-F238E27FC236}">
                <a16:creationId xmlns:a16="http://schemas.microsoft.com/office/drawing/2014/main" id="{40F482BA-13CB-014E-8E95-68E754D85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703" y="449953"/>
            <a:ext cx="1983150" cy="2703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489287-DF03-584E-A1C4-33F54851306F}"/>
              </a:ext>
            </a:extLst>
          </p:cNvPr>
          <p:cNvSpPr txBox="1"/>
          <p:nvPr/>
        </p:nvSpPr>
        <p:spPr>
          <a:xfrm>
            <a:off x="7222434" y="1570840"/>
            <a:ext cx="1745606" cy="461665"/>
          </a:xfrm>
          <a:prstGeom prst="rect">
            <a:avLst/>
          </a:prstGeom>
          <a:noFill/>
        </p:spPr>
        <p:txBody>
          <a:bodyPr wrap="none" rtlCol="0">
            <a:spAutoFit/>
          </a:bodyPr>
          <a:lstStyle/>
          <a:p>
            <a:r>
              <a:rPr lang="en-CN" sz="2400" dirty="0"/>
              <a:t>Transformer</a:t>
            </a:r>
          </a:p>
        </p:txBody>
      </p:sp>
      <p:sp>
        <p:nvSpPr>
          <p:cNvPr id="15" name="TextBox 14">
            <a:extLst>
              <a:ext uri="{FF2B5EF4-FFF2-40B4-BE49-F238E27FC236}">
                <a16:creationId xmlns:a16="http://schemas.microsoft.com/office/drawing/2014/main" id="{10EA2C5F-798C-7443-A986-3BAE1B53A491}"/>
              </a:ext>
            </a:extLst>
          </p:cNvPr>
          <p:cNvSpPr txBox="1"/>
          <p:nvPr/>
        </p:nvSpPr>
        <p:spPr>
          <a:xfrm>
            <a:off x="7711959" y="4904511"/>
            <a:ext cx="766557" cy="461665"/>
          </a:xfrm>
          <a:prstGeom prst="rect">
            <a:avLst/>
          </a:prstGeom>
          <a:noFill/>
        </p:spPr>
        <p:txBody>
          <a:bodyPr wrap="none" rtlCol="0">
            <a:spAutoFit/>
          </a:bodyPr>
          <a:lstStyle/>
          <a:p>
            <a:r>
              <a:rPr lang="en-CN" sz="2400" dirty="0"/>
              <a:t>CNN</a:t>
            </a:r>
          </a:p>
        </p:txBody>
      </p:sp>
      <p:sp>
        <p:nvSpPr>
          <p:cNvPr id="7" name="TextBox 6">
            <a:extLst>
              <a:ext uri="{FF2B5EF4-FFF2-40B4-BE49-F238E27FC236}">
                <a16:creationId xmlns:a16="http://schemas.microsoft.com/office/drawing/2014/main" id="{6503E44B-9C9B-6E4B-9D46-C6EA932BD8A3}"/>
              </a:ext>
            </a:extLst>
          </p:cNvPr>
          <p:cNvSpPr txBox="1"/>
          <p:nvPr/>
        </p:nvSpPr>
        <p:spPr>
          <a:xfrm>
            <a:off x="9661478" y="3578079"/>
            <a:ext cx="609206" cy="553998"/>
          </a:xfrm>
          <a:prstGeom prst="rect">
            <a:avLst/>
          </a:prstGeom>
          <a:noFill/>
        </p:spPr>
        <p:txBody>
          <a:bodyPr wrap="none" rtlCol="0">
            <a:spAutoFit/>
          </a:bodyPr>
          <a:lstStyle/>
          <a:p>
            <a:r>
              <a:rPr lang="en-CN" sz="3000" b="1" dirty="0">
                <a:solidFill>
                  <a:srgbClr val="FF0000"/>
                </a:solidFill>
              </a:rPr>
              <a:t>VS</a:t>
            </a:r>
          </a:p>
        </p:txBody>
      </p:sp>
      <p:pic>
        <p:nvPicPr>
          <p:cNvPr id="7176" name="Picture 8" descr="Understanding of Convolutional Neural Network (CNN) — Deep Learning | by  Prabhu | Medium">
            <a:extLst>
              <a:ext uri="{FF2B5EF4-FFF2-40B4-BE49-F238E27FC236}">
                <a16:creationId xmlns:a16="http://schemas.microsoft.com/office/drawing/2014/main" id="{5F14D045-57E0-5143-A81B-CC0044266B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442" y="4562945"/>
            <a:ext cx="3647255" cy="123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345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17</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6146" name="Picture 2">
            <a:extLst>
              <a:ext uri="{FF2B5EF4-FFF2-40B4-BE49-F238E27FC236}">
                <a16:creationId xmlns:a16="http://schemas.microsoft.com/office/drawing/2014/main" id="{119FB572-E8C0-404D-9EBB-6D79DCB75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87" y="1501931"/>
            <a:ext cx="9740613" cy="53560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4D4B35-0405-B54E-A806-8EAA668BE10B}"/>
              </a:ext>
            </a:extLst>
          </p:cNvPr>
          <p:cNvSpPr txBox="1"/>
          <p:nvPr/>
        </p:nvSpPr>
        <p:spPr>
          <a:xfrm>
            <a:off x="1020418" y="1081132"/>
            <a:ext cx="1373774" cy="461665"/>
          </a:xfrm>
          <a:prstGeom prst="rect">
            <a:avLst/>
          </a:prstGeom>
          <a:noFill/>
        </p:spPr>
        <p:txBody>
          <a:bodyPr wrap="none" rtlCol="0">
            <a:spAutoFit/>
          </a:bodyPr>
          <a:lstStyle/>
          <a:p>
            <a:r>
              <a:rPr lang="en-CN" sz="2400" b="1" u="sng" dirty="0"/>
              <a:t>Novelties</a:t>
            </a:r>
          </a:p>
        </p:txBody>
      </p:sp>
    </p:spTree>
    <p:extLst>
      <p:ext uri="{BB962C8B-B14F-4D97-AF65-F5344CB8AC3E}">
        <p14:creationId xmlns:p14="http://schemas.microsoft.com/office/powerpoint/2010/main" val="40591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18</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7" name="TextBox 6">
            <a:extLst>
              <a:ext uri="{FF2B5EF4-FFF2-40B4-BE49-F238E27FC236}">
                <a16:creationId xmlns:a16="http://schemas.microsoft.com/office/drawing/2014/main" id="{944D4B35-0405-B54E-A806-8EAA668BE10B}"/>
              </a:ext>
            </a:extLst>
          </p:cNvPr>
          <p:cNvSpPr txBox="1"/>
          <p:nvPr/>
        </p:nvSpPr>
        <p:spPr>
          <a:xfrm>
            <a:off x="946061" y="1915446"/>
            <a:ext cx="6274872" cy="4308872"/>
          </a:xfrm>
          <a:prstGeom prst="rect">
            <a:avLst/>
          </a:prstGeom>
          <a:noFill/>
        </p:spPr>
        <p:txBody>
          <a:bodyPr wrap="square" rtlCol="0">
            <a:spAutoFit/>
          </a:bodyPr>
          <a:lstStyle/>
          <a:p>
            <a:pPr marL="457200" indent="-457200">
              <a:buAutoNum type="arabicPeriod"/>
            </a:pPr>
            <a:r>
              <a:rPr lang="en-CN" sz="2400" b="1" u="sng" dirty="0"/>
              <a:t>Hierachical Representation </a:t>
            </a:r>
          </a:p>
          <a:p>
            <a:pPr lvl="1"/>
            <a:r>
              <a:rPr lang="en-CN" sz="2400" b="1" dirty="0">
                <a:solidFill>
                  <a:srgbClr val="FF0000"/>
                </a:solidFill>
              </a:rPr>
              <a:t>- </a:t>
            </a:r>
            <a:r>
              <a:rPr lang="en-US" sz="2400" b="1" dirty="0">
                <a:solidFill>
                  <a:srgbClr val="FF0000"/>
                </a:solidFill>
              </a:rPr>
              <a:t>D</a:t>
            </a:r>
            <a:r>
              <a:rPr lang="en-CN" sz="2400" b="1" dirty="0">
                <a:solidFill>
                  <a:srgbClr val="FF0000"/>
                </a:solidFill>
              </a:rPr>
              <a:t>etect objects of various scales efficiently</a:t>
            </a:r>
          </a:p>
          <a:p>
            <a:endParaRPr lang="en-CN" sz="2400" b="1" u="sng" dirty="0"/>
          </a:p>
          <a:p>
            <a:endParaRPr lang="en-CN" sz="2400" b="1" u="sng" dirty="0"/>
          </a:p>
          <a:p>
            <a:r>
              <a:rPr lang="en-US" sz="2000" dirty="0"/>
              <a:t>The </a:t>
            </a:r>
            <a:r>
              <a:rPr lang="en-US" sz="2000" dirty="0">
                <a:solidFill>
                  <a:srgbClr val="FF0000"/>
                </a:solidFill>
              </a:rPr>
              <a:t>number of tokens is reduced by patch merging</a:t>
            </a:r>
            <a:r>
              <a:rPr lang="en-US" sz="2000" dirty="0"/>
              <a:t> layers which concatenates the features of 2 × 2 neighboring patches as the network gets deeper.</a:t>
            </a:r>
          </a:p>
          <a:p>
            <a:endParaRPr lang="en-US" sz="2000" dirty="0"/>
          </a:p>
          <a:p>
            <a:r>
              <a:rPr lang="en-US" sz="2000" dirty="0"/>
              <a:t>In contrast, previous vision Transformers produce feature maps of a single low resolution.</a:t>
            </a:r>
          </a:p>
          <a:p>
            <a:endParaRPr lang="en-US" sz="2000" dirty="0"/>
          </a:p>
          <a:p>
            <a:br>
              <a:rPr lang="en-US" sz="2000" dirty="0"/>
            </a:br>
            <a:r>
              <a:rPr lang="en-US" b="1" dirty="0">
                <a:solidFill>
                  <a:srgbClr val="FF0000"/>
                </a:solidFill>
              </a:rPr>
              <a:t>Patch merging layers in Transformer </a:t>
            </a:r>
            <a:r>
              <a:rPr lang="en-US" b="1" dirty="0">
                <a:solidFill>
                  <a:srgbClr val="FF0000"/>
                </a:solidFill>
                <a:sym typeface="Wingdings" pitchFamily="2" charset="2"/>
              </a:rPr>
              <a:t> P</a:t>
            </a:r>
            <a:r>
              <a:rPr lang="en-US" b="1" dirty="0">
                <a:solidFill>
                  <a:srgbClr val="FF0000"/>
                </a:solidFill>
              </a:rPr>
              <a:t>ooling in CNN</a:t>
            </a:r>
            <a:endParaRPr lang="en-CN" sz="2000" b="1" dirty="0">
              <a:solidFill>
                <a:srgbClr val="FF0000"/>
              </a:solidFill>
            </a:endParaRPr>
          </a:p>
        </p:txBody>
      </p:sp>
      <p:grpSp>
        <p:nvGrpSpPr>
          <p:cNvPr id="10" name="Group 9">
            <a:extLst>
              <a:ext uri="{FF2B5EF4-FFF2-40B4-BE49-F238E27FC236}">
                <a16:creationId xmlns:a16="http://schemas.microsoft.com/office/drawing/2014/main" id="{827599B9-AC3F-3C49-8E8D-62451A50F57F}"/>
              </a:ext>
            </a:extLst>
          </p:cNvPr>
          <p:cNvGrpSpPr/>
          <p:nvPr/>
        </p:nvGrpSpPr>
        <p:grpSpPr>
          <a:xfrm>
            <a:off x="5128631" y="346244"/>
            <a:ext cx="6730929" cy="1959428"/>
            <a:chOff x="5128631" y="520420"/>
            <a:chExt cx="6730929" cy="1959428"/>
          </a:xfrm>
        </p:grpSpPr>
        <p:pic>
          <p:nvPicPr>
            <p:cNvPr id="8" name="Picture 2">
              <a:extLst>
                <a:ext uri="{FF2B5EF4-FFF2-40B4-BE49-F238E27FC236}">
                  <a16:creationId xmlns:a16="http://schemas.microsoft.com/office/drawing/2014/main" id="{048E66D8-8A84-814A-BC48-33B479BCC8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8" t="48377" r="6258" b="6006"/>
            <a:stretch/>
          </p:blipFill>
          <p:spPr bwMode="auto">
            <a:xfrm>
              <a:off x="5128631" y="520420"/>
              <a:ext cx="6730929" cy="1959428"/>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6DD138C-8B98-C049-99FB-2B66D01BA193}"/>
                </a:ext>
              </a:extLst>
            </p:cNvPr>
            <p:cNvSpPr/>
            <p:nvPr/>
          </p:nvSpPr>
          <p:spPr>
            <a:xfrm>
              <a:off x="7750628" y="1003014"/>
              <a:ext cx="293914" cy="13062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8196" name="Picture 4" descr="hierachical representation">
            <a:extLst>
              <a:ext uri="{FF2B5EF4-FFF2-40B4-BE49-F238E27FC236}">
                <a16:creationId xmlns:a16="http://schemas.microsoft.com/office/drawing/2014/main" id="{4F59C5ED-357B-BF4E-A779-B005B65F5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9353" y="2420935"/>
            <a:ext cx="3468480" cy="19020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C1356CE2-BA1A-0749-B7C0-15041B71EA02}"/>
              </a:ext>
            </a:extLst>
          </p:cNvPr>
          <p:cNvPicPr>
            <a:picLocks noChangeAspect="1"/>
          </p:cNvPicPr>
          <p:nvPr/>
        </p:nvPicPr>
        <p:blipFill>
          <a:blip r:embed="rId5"/>
          <a:stretch>
            <a:fillRect/>
          </a:stretch>
        </p:blipFill>
        <p:spPr>
          <a:xfrm>
            <a:off x="6806038" y="4944304"/>
            <a:ext cx="5333395" cy="887782"/>
          </a:xfrm>
          <a:prstGeom prst="rect">
            <a:avLst/>
          </a:prstGeom>
        </p:spPr>
      </p:pic>
      <p:sp>
        <p:nvSpPr>
          <p:cNvPr id="15" name="TextBox 14">
            <a:extLst>
              <a:ext uri="{FF2B5EF4-FFF2-40B4-BE49-F238E27FC236}">
                <a16:creationId xmlns:a16="http://schemas.microsoft.com/office/drawing/2014/main" id="{E2F561CA-EDBB-C749-B846-3C360DD6ABD8}"/>
              </a:ext>
            </a:extLst>
          </p:cNvPr>
          <p:cNvSpPr txBox="1"/>
          <p:nvPr/>
        </p:nvSpPr>
        <p:spPr>
          <a:xfrm>
            <a:off x="946061" y="6511756"/>
            <a:ext cx="6094754" cy="369332"/>
          </a:xfrm>
          <a:prstGeom prst="rect">
            <a:avLst/>
          </a:prstGeom>
          <a:noFill/>
        </p:spPr>
        <p:txBody>
          <a:bodyPr wrap="square">
            <a:spAutoFit/>
          </a:bodyPr>
          <a:lstStyle/>
          <a:p>
            <a:r>
              <a:rPr lang="en-US" dirty="0"/>
              <a:t>https://</a:t>
            </a:r>
            <a:r>
              <a:rPr lang="en-US" dirty="0" err="1"/>
              <a:t>cloud.tencent.com</a:t>
            </a:r>
            <a:r>
              <a:rPr lang="en-US" dirty="0"/>
              <a:t>/developer/article/1819813</a:t>
            </a:r>
          </a:p>
        </p:txBody>
      </p:sp>
    </p:spTree>
    <p:extLst>
      <p:ext uri="{BB962C8B-B14F-4D97-AF65-F5344CB8AC3E}">
        <p14:creationId xmlns:p14="http://schemas.microsoft.com/office/powerpoint/2010/main" val="56028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19</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7" name="TextBox 6">
            <a:extLst>
              <a:ext uri="{FF2B5EF4-FFF2-40B4-BE49-F238E27FC236}">
                <a16:creationId xmlns:a16="http://schemas.microsoft.com/office/drawing/2014/main" id="{944D4B35-0405-B54E-A806-8EAA668BE10B}"/>
              </a:ext>
            </a:extLst>
          </p:cNvPr>
          <p:cNvSpPr txBox="1"/>
          <p:nvPr/>
        </p:nvSpPr>
        <p:spPr>
          <a:xfrm>
            <a:off x="946061" y="1632418"/>
            <a:ext cx="5563595" cy="5078313"/>
          </a:xfrm>
          <a:prstGeom prst="rect">
            <a:avLst/>
          </a:prstGeom>
          <a:noFill/>
        </p:spPr>
        <p:txBody>
          <a:bodyPr wrap="square" rtlCol="0">
            <a:spAutoFit/>
          </a:bodyPr>
          <a:lstStyle/>
          <a:p>
            <a:pPr marL="457200" indent="-457200">
              <a:buFont typeface="+mj-lt"/>
              <a:buAutoNum type="arabicPeriod" startAt="2"/>
            </a:pPr>
            <a:r>
              <a:rPr lang="en-CN" sz="2400" b="1" u="sng" dirty="0"/>
              <a:t>Shifted-Window Multi-head Self-Attention (SW-MSA)</a:t>
            </a:r>
          </a:p>
          <a:p>
            <a:pPr lvl="1"/>
            <a:r>
              <a:rPr lang="en-CN" sz="2400" b="1" dirty="0">
                <a:solidFill>
                  <a:srgbClr val="FF0000"/>
                </a:solidFill>
              </a:rPr>
              <a:t>- </a:t>
            </a:r>
            <a:r>
              <a:rPr lang="en-US" sz="2400" b="1" dirty="0">
                <a:solidFill>
                  <a:srgbClr val="FF0000"/>
                </a:solidFill>
              </a:rPr>
              <a:t>L</a:t>
            </a:r>
            <a:r>
              <a:rPr lang="en-CN" sz="2400" b="1" dirty="0">
                <a:solidFill>
                  <a:srgbClr val="FF0000"/>
                </a:solidFill>
              </a:rPr>
              <a:t>ower computation complexity</a:t>
            </a:r>
          </a:p>
          <a:p>
            <a:endParaRPr lang="en-CN" sz="2400" b="1" u="sng" dirty="0"/>
          </a:p>
          <a:p>
            <a:r>
              <a:rPr lang="en-US" dirty="0"/>
              <a:t>The shifted window aims to </a:t>
            </a:r>
            <a:r>
              <a:rPr lang="en-US" dirty="0">
                <a:solidFill>
                  <a:srgbClr val="FF0000"/>
                </a:solidFill>
              </a:rPr>
              <a:t>compute self-attention within local windows</a:t>
            </a:r>
            <a:r>
              <a:rPr lang="en-US" dirty="0"/>
              <a:t>. </a:t>
            </a:r>
          </a:p>
          <a:p>
            <a:endParaRPr lang="en-US" dirty="0"/>
          </a:p>
          <a:p>
            <a:r>
              <a:rPr lang="en-US" dirty="0"/>
              <a:t>During the </a:t>
            </a:r>
            <a:r>
              <a:rPr lang="en-US" dirty="0" err="1"/>
              <a:t>Swin</a:t>
            </a:r>
            <a:r>
              <a:rPr lang="en-US" dirty="0"/>
              <a:t> transformer blocks, the network alternates between standard window configuration(W-MSA) and </a:t>
            </a:r>
            <a:r>
              <a:rPr lang="en-US" dirty="0" err="1"/>
              <a:t>shited</a:t>
            </a:r>
            <a:r>
              <a:rPr lang="en-US" dirty="0"/>
              <a:t> window configuration(SW-MSA).</a:t>
            </a:r>
          </a:p>
          <a:p>
            <a:endParaRPr lang="en-US" dirty="0"/>
          </a:p>
          <a:p>
            <a:r>
              <a:rPr lang="en-US" dirty="0"/>
              <a:t>This approach </a:t>
            </a:r>
            <a:r>
              <a:rPr lang="en-US" dirty="0">
                <a:solidFill>
                  <a:srgbClr val="FF0000"/>
                </a:solidFill>
              </a:rPr>
              <a:t>introduces connections between neighboring overlapping windows </a:t>
            </a:r>
            <a:r>
              <a:rPr lang="en-US" dirty="0"/>
              <a:t>just like how deep convolutions work.</a:t>
            </a:r>
          </a:p>
          <a:p>
            <a:br>
              <a:rPr lang="en-US" sz="2400" dirty="0"/>
            </a:br>
            <a:endParaRPr lang="en-CN" sz="2400" b="1" u="sng" dirty="0"/>
          </a:p>
        </p:txBody>
      </p:sp>
      <p:pic>
        <p:nvPicPr>
          <p:cNvPr id="9" name="Picture 2">
            <a:extLst>
              <a:ext uri="{FF2B5EF4-FFF2-40B4-BE49-F238E27FC236}">
                <a16:creationId xmlns:a16="http://schemas.microsoft.com/office/drawing/2014/main" id="{29143BF2-8821-F449-8B6F-3EDCD3BF9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70" b="56458"/>
          <a:stretch/>
        </p:blipFill>
        <p:spPr bwMode="auto">
          <a:xfrm>
            <a:off x="6279918" y="1168656"/>
            <a:ext cx="6385636" cy="21079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43BA10-5C6F-F341-BD3D-088AD141CC27}"/>
              </a:ext>
            </a:extLst>
          </p:cNvPr>
          <p:cNvSpPr txBox="1"/>
          <p:nvPr/>
        </p:nvSpPr>
        <p:spPr>
          <a:xfrm>
            <a:off x="6509656" y="3082215"/>
            <a:ext cx="2663293" cy="369332"/>
          </a:xfrm>
          <a:prstGeom prst="rect">
            <a:avLst/>
          </a:prstGeom>
          <a:noFill/>
        </p:spPr>
        <p:txBody>
          <a:bodyPr wrap="none" rtlCol="0">
            <a:spAutoFit/>
          </a:bodyPr>
          <a:lstStyle/>
          <a:p>
            <a:r>
              <a:rPr lang="en-CN" dirty="0">
                <a:solidFill>
                  <a:srgbClr val="00B0F0"/>
                </a:solidFill>
              </a:rPr>
              <a:t>4 windows  -&gt;  9 windows</a:t>
            </a:r>
          </a:p>
        </p:txBody>
      </p:sp>
      <p:pic>
        <p:nvPicPr>
          <p:cNvPr id="3" name="Picture 5">
            <a:extLst>
              <a:ext uri="{FF2B5EF4-FFF2-40B4-BE49-F238E27FC236}">
                <a16:creationId xmlns:a16="http://schemas.microsoft.com/office/drawing/2014/main" id="{27CE1E44-597B-2F4C-B41C-F625F3890FE0}"/>
              </a:ext>
            </a:extLst>
          </p:cNvPr>
          <p:cNvPicPr>
            <a:picLocks noChangeAspect="1"/>
          </p:cNvPicPr>
          <p:nvPr/>
        </p:nvPicPr>
        <p:blipFill>
          <a:blip r:embed="rId4"/>
          <a:stretch>
            <a:fillRect/>
          </a:stretch>
        </p:blipFill>
        <p:spPr>
          <a:xfrm>
            <a:off x="7540172" y="4344847"/>
            <a:ext cx="3265554" cy="847548"/>
          </a:xfrm>
          <a:prstGeom prst="rect">
            <a:avLst/>
          </a:prstGeom>
        </p:spPr>
      </p:pic>
    </p:spTree>
    <p:extLst>
      <p:ext uri="{BB962C8B-B14F-4D97-AF65-F5344CB8AC3E}">
        <p14:creationId xmlns:p14="http://schemas.microsoft.com/office/powerpoint/2010/main" val="35539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t>Introduction</a:t>
            </a:r>
          </a:p>
          <a:p>
            <a:r>
              <a:rPr lang="en-CN" sz="3000" dirty="0"/>
              <a:t>Dataset Description</a:t>
            </a:r>
            <a:r>
              <a:rPr lang="en-US" altLang="zh-CN" sz="3000" dirty="0"/>
              <a:t>:</a:t>
            </a:r>
            <a:r>
              <a:rPr lang="zh-CN" altLang="en-US" sz="3000" dirty="0"/>
              <a:t> </a:t>
            </a:r>
            <a:r>
              <a:rPr lang="en-US" altLang="zh-CN" sz="3000" dirty="0" err="1"/>
              <a:t>PetFinder.my</a:t>
            </a:r>
            <a:endParaRPr lang="en-CN" sz="3000" dirty="0"/>
          </a:p>
          <a:p>
            <a:r>
              <a:rPr lang="en-CN" sz="3000" dirty="0"/>
              <a:t>Exploratory Data Analysis</a:t>
            </a:r>
          </a:p>
          <a:p>
            <a:r>
              <a:rPr lang="en-CN" sz="3000" dirty="0"/>
              <a:t>Regression with Tabular metadata</a:t>
            </a:r>
          </a:p>
          <a:p>
            <a:r>
              <a:rPr lang="en-CN" sz="3000"/>
              <a:t>Swin Transformer </a:t>
            </a:r>
            <a:r>
              <a:rPr lang="en-CN" sz="3000" dirty="0"/>
              <a:t>with Image data</a:t>
            </a:r>
          </a:p>
          <a:p>
            <a:r>
              <a:rPr lang="en-CN" sz="3000" dirty="0"/>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a:t>
            </a:fld>
            <a:endParaRPr lang="en-CN"/>
          </a:p>
        </p:txBody>
      </p:sp>
    </p:spTree>
    <p:extLst>
      <p:ext uri="{BB962C8B-B14F-4D97-AF65-F5344CB8AC3E}">
        <p14:creationId xmlns:p14="http://schemas.microsoft.com/office/powerpoint/2010/main" val="213437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20</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7" name="TextBox 6">
            <a:extLst>
              <a:ext uri="{FF2B5EF4-FFF2-40B4-BE49-F238E27FC236}">
                <a16:creationId xmlns:a16="http://schemas.microsoft.com/office/drawing/2014/main" id="{944D4B35-0405-B54E-A806-8EAA668BE10B}"/>
              </a:ext>
            </a:extLst>
          </p:cNvPr>
          <p:cNvSpPr txBox="1"/>
          <p:nvPr/>
        </p:nvSpPr>
        <p:spPr>
          <a:xfrm>
            <a:off x="946061" y="1632418"/>
            <a:ext cx="5563595" cy="3877985"/>
          </a:xfrm>
          <a:prstGeom prst="rect">
            <a:avLst/>
          </a:prstGeom>
          <a:noFill/>
        </p:spPr>
        <p:txBody>
          <a:bodyPr wrap="square" rtlCol="0">
            <a:spAutoFit/>
          </a:bodyPr>
          <a:lstStyle/>
          <a:p>
            <a:pPr marL="457200" indent="-457200">
              <a:buFont typeface="+mj-lt"/>
              <a:buAutoNum type="arabicPeriod" startAt="3"/>
            </a:pPr>
            <a:r>
              <a:rPr lang="en-CN" sz="2400" b="1" u="sng" dirty="0"/>
              <a:t>Efficient shifting</a:t>
            </a:r>
          </a:p>
          <a:p>
            <a:pPr lvl="1"/>
            <a:r>
              <a:rPr lang="en-CN" sz="2400" b="1" dirty="0">
                <a:solidFill>
                  <a:srgbClr val="FF0000"/>
                </a:solidFill>
              </a:rPr>
              <a:t>- </a:t>
            </a:r>
            <a:r>
              <a:rPr lang="en-US" sz="2400" b="1" dirty="0">
                <a:solidFill>
                  <a:srgbClr val="FF0000"/>
                </a:solidFill>
              </a:rPr>
              <a:t>L</a:t>
            </a:r>
            <a:r>
              <a:rPr lang="en-CN" sz="2400" b="1" dirty="0">
                <a:solidFill>
                  <a:srgbClr val="FF0000"/>
                </a:solidFill>
              </a:rPr>
              <a:t>ower computation complexity</a:t>
            </a:r>
          </a:p>
          <a:p>
            <a:endParaRPr lang="en-CN" sz="2400" b="1" u="sng" dirty="0"/>
          </a:p>
          <a:p>
            <a:endParaRPr lang="en-CN" sz="2400" b="1" u="sng" dirty="0"/>
          </a:p>
          <a:p>
            <a:r>
              <a:rPr lang="en-US" dirty="0"/>
              <a:t>For efficient processing of edge windows smaller than M × M, the paper applies cyclic-shifting before computing self-attention</a:t>
            </a:r>
            <a:r>
              <a:rPr lang="en-US" altLang="zh-CN" dirty="0"/>
              <a:t>.</a:t>
            </a:r>
            <a:endParaRPr lang="en-US" dirty="0"/>
          </a:p>
          <a:p>
            <a:endParaRPr lang="en-US" dirty="0"/>
          </a:p>
          <a:p>
            <a:r>
              <a:rPr lang="en-US" dirty="0"/>
              <a:t>A masking mechanism is applied to the partitions so that </a:t>
            </a:r>
            <a:r>
              <a:rPr lang="en-US" dirty="0">
                <a:solidFill>
                  <a:srgbClr val="FF0000"/>
                </a:solidFill>
              </a:rPr>
              <a:t>computation is limited within each original window</a:t>
            </a:r>
            <a:r>
              <a:rPr lang="en-US" dirty="0"/>
              <a:t>. </a:t>
            </a:r>
            <a:br>
              <a:rPr lang="en-US" sz="2400" dirty="0"/>
            </a:br>
            <a:endParaRPr lang="en-CN" sz="2400" b="1" u="sng" dirty="0"/>
          </a:p>
        </p:txBody>
      </p:sp>
      <p:pic>
        <p:nvPicPr>
          <p:cNvPr id="11" name="Picture 10" descr="A picture containing text, electronics&#10;&#10;Description automatically generated">
            <a:extLst>
              <a:ext uri="{FF2B5EF4-FFF2-40B4-BE49-F238E27FC236}">
                <a16:creationId xmlns:a16="http://schemas.microsoft.com/office/drawing/2014/main" id="{E5B26A6A-CF7E-6642-BBDC-FCF2A78875BA}"/>
              </a:ext>
            </a:extLst>
          </p:cNvPr>
          <p:cNvPicPr>
            <a:picLocks noChangeAspect="1"/>
          </p:cNvPicPr>
          <p:nvPr/>
        </p:nvPicPr>
        <p:blipFill>
          <a:blip r:embed="rId3"/>
          <a:stretch>
            <a:fillRect/>
          </a:stretch>
        </p:blipFill>
        <p:spPr>
          <a:xfrm>
            <a:off x="7151729" y="4035000"/>
            <a:ext cx="4245799" cy="1723542"/>
          </a:xfrm>
          <a:prstGeom prst="rect">
            <a:avLst/>
          </a:prstGeom>
        </p:spPr>
      </p:pic>
      <p:pic>
        <p:nvPicPr>
          <p:cNvPr id="10246" name="Picture 6">
            <a:extLst>
              <a:ext uri="{FF2B5EF4-FFF2-40B4-BE49-F238E27FC236}">
                <a16:creationId xmlns:a16="http://schemas.microsoft.com/office/drawing/2014/main" id="{CC153C4F-01A8-1D4A-A0C1-FC4AF7F83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929" y="1366244"/>
            <a:ext cx="5359400" cy="215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CC2221-9D45-9446-8D9D-C66A9D30A3E3}"/>
              </a:ext>
            </a:extLst>
          </p:cNvPr>
          <p:cNvSpPr txBox="1"/>
          <p:nvPr/>
        </p:nvSpPr>
        <p:spPr>
          <a:xfrm>
            <a:off x="946061" y="6511756"/>
            <a:ext cx="6094754" cy="369332"/>
          </a:xfrm>
          <a:prstGeom prst="rect">
            <a:avLst/>
          </a:prstGeom>
          <a:noFill/>
        </p:spPr>
        <p:txBody>
          <a:bodyPr wrap="square">
            <a:spAutoFit/>
          </a:bodyPr>
          <a:lstStyle/>
          <a:p>
            <a:r>
              <a:rPr lang="en-US" dirty="0"/>
              <a:t>https://</a:t>
            </a:r>
            <a:r>
              <a:rPr lang="en-US" dirty="0" err="1"/>
              <a:t>cloud.tencent.com</a:t>
            </a:r>
            <a:r>
              <a:rPr lang="en-US" dirty="0"/>
              <a:t>/developer/article/1819813</a:t>
            </a:r>
          </a:p>
        </p:txBody>
      </p:sp>
    </p:spTree>
    <p:extLst>
      <p:ext uri="{BB962C8B-B14F-4D97-AF65-F5344CB8AC3E}">
        <p14:creationId xmlns:p14="http://schemas.microsoft.com/office/powerpoint/2010/main" val="5520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r>
              <a:rPr lang="zh-CN" altLang="en-US" sz="3600" u="sng" dirty="0"/>
              <a:t> </a:t>
            </a:r>
            <a:r>
              <a:rPr lang="en-US" altLang="zh-CN" sz="3600" u="sng" dirty="0"/>
              <a:t>with Image data</a:t>
            </a:r>
            <a:r>
              <a:rPr lang="en-CN" sz="3600" u="sng" dirty="0"/>
              <a:t>:</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21</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7" name="TextBox 6">
            <a:extLst>
              <a:ext uri="{FF2B5EF4-FFF2-40B4-BE49-F238E27FC236}">
                <a16:creationId xmlns:a16="http://schemas.microsoft.com/office/drawing/2014/main" id="{944D4B35-0405-B54E-A806-8EAA668BE10B}"/>
              </a:ext>
            </a:extLst>
          </p:cNvPr>
          <p:cNvSpPr txBox="1"/>
          <p:nvPr/>
        </p:nvSpPr>
        <p:spPr>
          <a:xfrm>
            <a:off x="946061" y="1632418"/>
            <a:ext cx="5563595" cy="3354765"/>
          </a:xfrm>
          <a:prstGeom prst="rect">
            <a:avLst/>
          </a:prstGeom>
          <a:noFill/>
        </p:spPr>
        <p:txBody>
          <a:bodyPr wrap="square" rtlCol="0">
            <a:spAutoFit/>
          </a:bodyPr>
          <a:lstStyle/>
          <a:p>
            <a:r>
              <a:rPr lang="en-CN" sz="2400" b="1" u="sng" dirty="0"/>
              <a:t>Image data augmentation</a:t>
            </a:r>
          </a:p>
          <a:p>
            <a:endParaRPr lang="en-CN" sz="2400" b="1" u="sng" dirty="0"/>
          </a:p>
          <a:p>
            <a:pPr marL="285750" indent="-285750">
              <a:buFont typeface="Arial" panose="020B0604020202020204" pitchFamily="34" charset="0"/>
              <a:buChar char="•"/>
            </a:pPr>
            <a:r>
              <a:rPr lang="en-US" sz="2000" dirty="0"/>
              <a:t>Random flip/crop/affine, </a:t>
            </a:r>
            <a:r>
              <a:rPr lang="en-US" sz="2000" dirty="0" err="1"/>
              <a:t>ColorJitter</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err="1"/>
              <a:t>MixUp</a:t>
            </a:r>
            <a:endParaRPr lang="en-US" sz="2000" dirty="0"/>
          </a:p>
          <a:p>
            <a:endParaRPr lang="en-CN" sz="2400" b="1" u="sng" dirty="0"/>
          </a:p>
        </p:txBody>
      </p:sp>
      <p:pic>
        <p:nvPicPr>
          <p:cNvPr id="6" name="Picture 5" descr="A collage of a cat&#10;&#10;Description automatically generated">
            <a:extLst>
              <a:ext uri="{FF2B5EF4-FFF2-40B4-BE49-F238E27FC236}">
                <a16:creationId xmlns:a16="http://schemas.microsoft.com/office/drawing/2014/main" id="{C0426D9A-6874-6F4F-BC63-C0064AB849D3}"/>
              </a:ext>
            </a:extLst>
          </p:cNvPr>
          <p:cNvPicPr>
            <a:picLocks noChangeAspect="1"/>
          </p:cNvPicPr>
          <p:nvPr/>
        </p:nvPicPr>
        <p:blipFill>
          <a:blip r:embed="rId3"/>
          <a:stretch>
            <a:fillRect/>
          </a:stretch>
        </p:blipFill>
        <p:spPr>
          <a:xfrm>
            <a:off x="7970449" y="565891"/>
            <a:ext cx="3578084" cy="5013196"/>
          </a:xfrm>
          <a:prstGeom prst="rect">
            <a:avLst/>
          </a:prstGeom>
        </p:spPr>
      </p:pic>
      <p:pic>
        <p:nvPicPr>
          <p:cNvPr id="11268" name="Picture 4" descr="Boost any Image classifier - Mixup Augmentation | Medium">
            <a:extLst>
              <a:ext uri="{FF2B5EF4-FFF2-40B4-BE49-F238E27FC236}">
                <a16:creationId xmlns:a16="http://schemas.microsoft.com/office/drawing/2014/main" id="{7FC500DE-AC2B-FC4F-9174-D8FB9A6CA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525" y="3929337"/>
            <a:ext cx="4660703" cy="27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94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r>
              <a:rPr lang="zh-CN" altLang="en-US" sz="3600" u="sng" dirty="0"/>
              <a:t> </a:t>
            </a:r>
            <a:r>
              <a:rPr lang="en-US" altLang="zh-CN" sz="3600" u="sng" dirty="0"/>
              <a:t>with Image data</a:t>
            </a:r>
            <a:r>
              <a:rPr lang="en-CN" sz="3600" u="sng" dirty="0"/>
              <a:t>:</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22</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7" name="TextBox 6">
            <a:extLst>
              <a:ext uri="{FF2B5EF4-FFF2-40B4-BE49-F238E27FC236}">
                <a16:creationId xmlns:a16="http://schemas.microsoft.com/office/drawing/2014/main" id="{944D4B35-0405-B54E-A806-8EAA668BE10B}"/>
              </a:ext>
            </a:extLst>
          </p:cNvPr>
          <p:cNvSpPr txBox="1"/>
          <p:nvPr/>
        </p:nvSpPr>
        <p:spPr>
          <a:xfrm>
            <a:off x="973773" y="1293161"/>
            <a:ext cx="9939653" cy="5262979"/>
          </a:xfrm>
          <a:prstGeom prst="rect">
            <a:avLst/>
          </a:prstGeom>
          <a:noFill/>
        </p:spPr>
        <p:txBody>
          <a:bodyPr wrap="square" rtlCol="0">
            <a:spAutoFit/>
          </a:bodyPr>
          <a:lstStyle/>
          <a:p>
            <a:r>
              <a:rPr lang="en-CN" sz="2400" b="1" u="sng" dirty="0"/>
              <a:t>Model Training</a:t>
            </a:r>
          </a:p>
          <a:p>
            <a:endParaRPr lang="en-CN" sz="2400" b="1" u="sng" dirty="0"/>
          </a:p>
          <a:p>
            <a:pPr marL="285750" indent="-285750">
              <a:buFont typeface="Arial" panose="020B0604020202020204" pitchFamily="34" charset="0"/>
              <a:buChar char="•"/>
            </a:pPr>
            <a:r>
              <a:rPr lang="en-US" sz="2000" b="1" dirty="0"/>
              <a:t>LR scheduler</a:t>
            </a:r>
            <a:r>
              <a:rPr lang="en-US" sz="2000" dirty="0"/>
              <a:t>: </a:t>
            </a:r>
            <a:r>
              <a:rPr lang="en-US" sz="2000" dirty="0" err="1"/>
              <a:t>CosineAnnealingWarmRestarts</a:t>
            </a:r>
            <a:endParaRPr lang="en-US" sz="2000" dirty="0"/>
          </a:p>
          <a:p>
            <a:endParaRPr lang="en-US" sz="2000" dirty="0"/>
          </a:p>
          <a:p>
            <a:pPr marL="285750" indent="-285750">
              <a:buFont typeface="Arial" panose="020B0604020202020204" pitchFamily="34" charset="0"/>
              <a:buChar char="•"/>
            </a:pPr>
            <a:r>
              <a:rPr lang="en-US" sz="2000" b="1" dirty="0"/>
              <a:t>Optimizer</a:t>
            </a:r>
            <a:r>
              <a:rPr lang="en-US" sz="2000" dirty="0"/>
              <a:t>: </a:t>
            </a:r>
            <a:r>
              <a:rPr lang="en-US" sz="2000" dirty="0" err="1"/>
              <a:t>AdamW</a:t>
            </a:r>
            <a:r>
              <a:rPr lang="en-US" sz="2000" dirty="0"/>
              <a:t> </a:t>
            </a:r>
          </a:p>
          <a:p>
            <a:pPr lvl="1"/>
            <a:r>
              <a:rPr lang="en-US" dirty="0" err="1"/>
              <a:t>AdamW</a:t>
            </a:r>
            <a:r>
              <a:rPr lang="en-US" dirty="0"/>
              <a:t> yields better training loss, and the models generalize much better than models trained with Adam </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Train loss</a:t>
            </a:r>
            <a:r>
              <a:rPr lang="en-US" sz="2000" dirty="0"/>
              <a:t>: </a:t>
            </a:r>
            <a:r>
              <a:rPr lang="en-US" sz="2000" dirty="0" err="1"/>
              <a:t>BCEWithLogitsLoss</a:t>
            </a:r>
            <a:r>
              <a:rPr lang="en-US" sz="2000" dirty="0"/>
              <a:t> </a:t>
            </a:r>
          </a:p>
          <a:p>
            <a:pPr lvl="1"/>
            <a:r>
              <a:rPr lang="en-US" dirty="0"/>
              <a:t>If we directly use the output of the model as our predicted </a:t>
            </a:r>
            <a:r>
              <a:rPr lang="en-US" dirty="0" err="1"/>
              <a:t>Pawpularity</a:t>
            </a:r>
            <a:r>
              <a:rPr lang="en-US" dirty="0"/>
              <a:t>, then this value can be negative (which is not reasonable). However, if we use </a:t>
            </a:r>
            <a:r>
              <a:rPr lang="en-US" dirty="0" err="1"/>
              <a:t>BCEWithLogitsLoss</a:t>
            </a:r>
            <a:r>
              <a:rPr lang="en-US" dirty="0"/>
              <a:t>, its embedded Sigmoid function will transform the model output to [0,1], which is a reasonable region for </a:t>
            </a:r>
            <a:r>
              <a:rPr lang="en-US" dirty="0" err="1"/>
              <a:t>Pawpularity</a:t>
            </a:r>
            <a:r>
              <a:rPr lang="en-US" dirty="0"/>
              <a:t> Score (normalized by 100).</a:t>
            </a:r>
          </a:p>
          <a:p>
            <a:endParaRPr lang="en-US" sz="2000" dirty="0"/>
          </a:p>
          <a:p>
            <a:pPr marL="285750" indent="-285750">
              <a:buFont typeface="Arial" panose="020B0604020202020204" pitchFamily="34" charset="0"/>
              <a:buChar char="•"/>
            </a:pPr>
            <a:r>
              <a:rPr lang="en-US" sz="2000" dirty="0"/>
              <a:t>Max. epoch: 20 </a:t>
            </a:r>
            <a:endParaRPr lang="en-CN" sz="2400" b="1" u="sng"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Five-fold Cross Validation</a:t>
            </a:r>
          </a:p>
        </p:txBody>
      </p:sp>
    </p:spTree>
    <p:extLst>
      <p:ext uri="{BB962C8B-B14F-4D97-AF65-F5344CB8AC3E}">
        <p14:creationId xmlns:p14="http://schemas.microsoft.com/office/powerpoint/2010/main" val="282412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Swin Transformer</a:t>
            </a:r>
            <a:r>
              <a:rPr lang="zh-CN" altLang="en-US" sz="3600" u="sng" dirty="0"/>
              <a:t> </a:t>
            </a:r>
            <a:r>
              <a:rPr lang="en-US" altLang="zh-CN" sz="3600" u="sng" dirty="0"/>
              <a:t>with Image data</a:t>
            </a:r>
            <a:r>
              <a:rPr lang="en-CN" sz="3600" u="sng" dirty="0"/>
              <a:t>:</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23</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7" name="TextBox 6">
            <a:extLst>
              <a:ext uri="{FF2B5EF4-FFF2-40B4-BE49-F238E27FC236}">
                <a16:creationId xmlns:a16="http://schemas.microsoft.com/office/drawing/2014/main" id="{944D4B35-0405-B54E-A806-8EAA668BE10B}"/>
              </a:ext>
            </a:extLst>
          </p:cNvPr>
          <p:cNvSpPr txBox="1"/>
          <p:nvPr/>
        </p:nvSpPr>
        <p:spPr>
          <a:xfrm>
            <a:off x="973773" y="1293161"/>
            <a:ext cx="9939653" cy="461665"/>
          </a:xfrm>
          <a:prstGeom prst="rect">
            <a:avLst/>
          </a:prstGeom>
          <a:noFill/>
        </p:spPr>
        <p:txBody>
          <a:bodyPr wrap="square" rtlCol="0">
            <a:spAutoFit/>
          </a:bodyPr>
          <a:lstStyle/>
          <a:p>
            <a:r>
              <a:rPr lang="en-CN" sz="2400" b="1" u="sng" dirty="0"/>
              <a:t>Results:</a:t>
            </a:r>
            <a:r>
              <a:rPr lang="en-CN" sz="2400" b="1" dirty="0"/>
              <a:t> </a:t>
            </a:r>
            <a:r>
              <a:rPr lang="en-CN" sz="2400" b="1" dirty="0">
                <a:solidFill>
                  <a:srgbClr val="FF0000"/>
                </a:solidFill>
              </a:rPr>
              <a:t>RMSE = 18.366 on Kaggle (1053/2260) </a:t>
            </a:r>
            <a:endParaRPr lang="en-CN" sz="2400" b="1" u="sng" dirty="0"/>
          </a:p>
        </p:txBody>
      </p:sp>
      <p:pic>
        <p:nvPicPr>
          <p:cNvPr id="8" name="Picture 7" descr="Chart, line chart&#10;&#10;Description automatically generated">
            <a:extLst>
              <a:ext uri="{FF2B5EF4-FFF2-40B4-BE49-F238E27FC236}">
                <a16:creationId xmlns:a16="http://schemas.microsoft.com/office/drawing/2014/main" id="{3E810E86-8D70-C447-84BE-833EDC0F55C6}"/>
              </a:ext>
            </a:extLst>
          </p:cNvPr>
          <p:cNvPicPr>
            <a:picLocks noChangeAspect="1"/>
          </p:cNvPicPr>
          <p:nvPr/>
        </p:nvPicPr>
        <p:blipFill>
          <a:blip r:embed="rId3"/>
          <a:stretch>
            <a:fillRect/>
          </a:stretch>
        </p:blipFill>
        <p:spPr>
          <a:xfrm>
            <a:off x="2093849" y="2329572"/>
            <a:ext cx="3150659" cy="2089998"/>
          </a:xfrm>
          <a:prstGeom prst="rect">
            <a:avLst/>
          </a:prstGeom>
        </p:spPr>
      </p:pic>
      <p:pic>
        <p:nvPicPr>
          <p:cNvPr id="10" name="Picture 9" descr="Chart, line chart&#10;&#10;Description automatically generated">
            <a:extLst>
              <a:ext uri="{FF2B5EF4-FFF2-40B4-BE49-F238E27FC236}">
                <a16:creationId xmlns:a16="http://schemas.microsoft.com/office/drawing/2014/main" id="{EECF49DC-8FB0-BD42-96B5-4BE8F0C7D699}"/>
              </a:ext>
            </a:extLst>
          </p:cNvPr>
          <p:cNvPicPr>
            <a:picLocks noChangeAspect="1"/>
          </p:cNvPicPr>
          <p:nvPr/>
        </p:nvPicPr>
        <p:blipFill>
          <a:blip r:embed="rId4"/>
          <a:stretch>
            <a:fillRect/>
          </a:stretch>
        </p:blipFill>
        <p:spPr>
          <a:xfrm>
            <a:off x="1209709" y="4811091"/>
            <a:ext cx="4918938" cy="1844602"/>
          </a:xfrm>
          <a:prstGeom prst="rect">
            <a:avLst/>
          </a:prstGeom>
        </p:spPr>
      </p:pic>
      <p:grpSp>
        <p:nvGrpSpPr>
          <p:cNvPr id="15" name="Group 14">
            <a:extLst>
              <a:ext uri="{FF2B5EF4-FFF2-40B4-BE49-F238E27FC236}">
                <a16:creationId xmlns:a16="http://schemas.microsoft.com/office/drawing/2014/main" id="{2883675B-4BCF-4841-9A3A-BE8B8E44EF44}"/>
              </a:ext>
            </a:extLst>
          </p:cNvPr>
          <p:cNvGrpSpPr/>
          <p:nvPr/>
        </p:nvGrpSpPr>
        <p:grpSpPr>
          <a:xfrm>
            <a:off x="7045934" y="2329572"/>
            <a:ext cx="4389607" cy="3890123"/>
            <a:chOff x="6926187" y="1266997"/>
            <a:chExt cx="4808613" cy="4727186"/>
          </a:xfrm>
        </p:grpSpPr>
        <p:pic>
          <p:nvPicPr>
            <p:cNvPr id="12" name="Picture 11" descr="Chart, scatter chart&#10;&#10;Description automatically generated">
              <a:extLst>
                <a:ext uri="{FF2B5EF4-FFF2-40B4-BE49-F238E27FC236}">
                  <a16:creationId xmlns:a16="http://schemas.microsoft.com/office/drawing/2014/main" id="{F8D4A3EB-77F0-2648-B6A1-F007317FF905}"/>
                </a:ext>
              </a:extLst>
            </p:cNvPr>
            <p:cNvPicPr>
              <a:picLocks noChangeAspect="1"/>
            </p:cNvPicPr>
            <p:nvPr/>
          </p:nvPicPr>
          <p:blipFill>
            <a:blip r:embed="rId5"/>
            <a:stretch>
              <a:fillRect/>
            </a:stretch>
          </p:blipFill>
          <p:spPr>
            <a:xfrm>
              <a:off x="6926187" y="1266997"/>
              <a:ext cx="4808613" cy="2334547"/>
            </a:xfrm>
            <a:prstGeom prst="rect">
              <a:avLst/>
            </a:prstGeom>
          </p:spPr>
        </p:pic>
        <p:pic>
          <p:nvPicPr>
            <p:cNvPr id="14" name="Picture 13" descr="Chart, line chart, histogram&#10;&#10;Description automatically generated">
              <a:extLst>
                <a:ext uri="{FF2B5EF4-FFF2-40B4-BE49-F238E27FC236}">
                  <a16:creationId xmlns:a16="http://schemas.microsoft.com/office/drawing/2014/main" id="{B898D8EA-5A9C-D246-BCE4-D6E611FE88AE}"/>
                </a:ext>
              </a:extLst>
            </p:cNvPr>
            <p:cNvPicPr>
              <a:picLocks noChangeAspect="1"/>
            </p:cNvPicPr>
            <p:nvPr/>
          </p:nvPicPr>
          <p:blipFill>
            <a:blip r:embed="rId6"/>
            <a:stretch>
              <a:fillRect/>
            </a:stretch>
          </p:blipFill>
          <p:spPr>
            <a:xfrm>
              <a:off x="6926187" y="3809087"/>
              <a:ext cx="4808613" cy="2185096"/>
            </a:xfrm>
            <a:prstGeom prst="rect">
              <a:avLst/>
            </a:prstGeom>
          </p:spPr>
        </p:pic>
      </p:grpSp>
      <p:sp>
        <p:nvSpPr>
          <p:cNvPr id="17" name="TextBox 16">
            <a:extLst>
              <a:ext uri="{FF2B5EF4-FFF2-40B4-BE49-F238E27FC236}">
                <a16:creationId xmlns:a16="http://schemas.microsoft.com/office/drawing/2014/main" id="{81B55A95-C41B-4C4E-8B7E-378071E28B08}"/>
              </a:ext>
            </a:extLst>
          </p:cNvPr>
          <p:cNvSpPr txBox="1"/>
          <p:nvPr/>
        </p:nvSpPr>
        <p:spPr>
          <a:xfrm>
            <a:off x="2932021" y="1960240"/>
            <a:ext cx="1474314" cy="369332"/>
          </a:xfrm>
          <a:prstGeom prst="rect">
            <a:avLst/>
          </a:prstGeom>
          <a:noFill/>
        </p:spPr>
        <p:txBody>
          <a:bodyPr wrap="none" rtlCol="0">
            <a:spAutoFit/>
          </a:bodyPr>
          <a:lstStyle/>
          <a:p>
            <a:r>
              <a:rPr lang="en-CN" u="sng" dirty="0"/>
              <a:t>Learning rate</a:t>
            </a:r>
          </a:p>
        </p:txBody>
      </p:sp>
      <p:sp>
        <p:nvSpPr>
          <p:cNvPr id="18" name="TextBox 17">
            <a:extLst>
              <a:ext uri="{FF2B5EF4-FFF2-40B4-BE49-F238E27FC236}">
                <a16:creationId xmlns:a16="http://schemas.microsoft.com/office/drawing/2014/main" id="{F0816296-C1D1-2147-A71E-06A8CEB830EE}"/>
              </a:ext>
            </a:extLst>
          </p:cNvPr>
          <p:cNvSpPr txBox="1"/>
          <p:nvPr/>
        </p:nvSpPr>
        <p:spPr>
          <a:xfrm>
            <a:off x="2329356" y="4441759"/>
            <a:ext cx="2679644" cy="369332"/>
          </a:xfrm>
          <a:prstGeom prst="rect">
            <a:avLst/>
          </a:prstGeom>
          <a:noFill/>
        </p:spPr>
        <p:txBody>
          <a:bodyPr wrap="none" rtlCol="0">
            <a:spAutoFit/>
          </a:bodyPr>
          <a:lstStyle/>
          <a:p>
            <a:r>
              <a:rPr lang="en-CN" u="sng" dirty="0"/>
              <a:t>Training &amp; Validation loss</a:t>
            </a:r>
          </a:p>
        </p:txBody>
      </p:sp>
      <p:sp>
        <p:nvSpPr>
          <p:cNvPr id="19" name="TextBox 18">
            <a:extLst>
              <a:ext uri="{FF2B5EF4-FFF2-40B4-BE49-F238E27FC236}">
                <a16:creationId xmlns:a16="http://schemas.microsoft.com/office/drawing/2014/main" id="{6C331D45-AE27-3347-8A91-AB51A06DA24A}"/>
              </a:ext>
            </a:extLst>
          </p:cNvPr>
          <p:cNvSpPr txBox="1"/>
          <p:nvPr/>
        </p:nvSpPr>
        <p:spPr>
          <a:xfrm>
            <a:off x="7732535" y="1960240"/>
            <a:ext cx="3016403" cy="369332"/>
          </a:xfrm>
          <a:prstGeom prst="rect">
            <a:avLst/>
          </a:prstGeom>
          <a:noFill/>
        </p:spPr>
        <p:txBody>
          <a:bodyPr wrap="none" rtlCol="0">
            <a:spAutoFit/>
          </a:bodyPr>
          <a:lstStyle/>
          <a:p>
            <a:r>
              <a:rPr lang="en-CN" u="sng" dirty="0"/>
              <a:t>Prediction v.s. Acutual scores</a:t>
            </a:r>
          </a:p>
        </p:txBody>
      </p:sp>
    </p:spTree>
    <p:extLst>
      <p:ext uri="{BB962C8B-B14F-4D97-AF65-F5344CB8AC3E}">
        <p14:creationId xmlns:p14="http://schemas.microsoft.com/office/powerpoint/2010/main" val="339448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t>Introduction</a:t>
            </a:r>
          </a:p>
          <a:p>
            <a:r>
              <a:rPr lang="en-CN" sz="3000" dirty="0"/>
              <a:t>Dataset Description</a:t>
            </a:r>
            <a:r>
              <a:rPr lang="en-US" altLang="zh-CN" sz="3000" dirty="0"/>
              <a:t>:</a:t>
            </a:r>
            <a:r>
              <a:rPr lang="zh-CN" altLang="en-US" sz="3000" dirty="0"/>
              <a:t> </a:t>
            </a:r>
            <a:r>
              <a:rPr lang="en-US" altLang="zh-CN" sz="3000" dirty="0" err="1"/>
              <a:t>PetFinder.my</a:t>
            </a:r>
            <a:endParaRPr lang="en-CN" sz="3000" dirty="0"/>
          </a:p>
          <a:p>
            <a:r>
              <a:rPr lang="en-CN" sz="3000" dirty="0"/>
              <a:t>Exploratory Data Analysis</a:t>
            </a:r>
          </a:p>
          <a:p>
            <a:r>
              <a:rPr lang="en-CN" sz="3000" dirty="0"/>
              <a:t>Regression with Tabular metadata</a:t>
            </a:r>
          </a:p>
          <a:p>
            <a:r>
              <a:rPr lang="en-CN" sz="3000" dirty="0"/>
              <a:t>Swin Transformer with Image data</a:t>
            </a:r>
          </a:p>
          <a:p>
            <a:r>
              <a:rPr lang="en-CN" sz="3000" dirty="0">
                <a:solidFill>
                  <a:srgbClr val="FF0000"/>
                </a:solidFill>
              </a:rPr>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24</a:t>
            </a:fld>
            <a:endParaRPr lang="en-CN"/>
          </a:p>
        </p:txBody>
      </p:sp>
    </p:spTree>
    <p:extLst>
      <p:ext uri="{BB962C8B-B14F-4D97-AF65-F5344CB8AC3E}">
        <p14:creationId xmlns:p14="http://schemas.microsoft.com/office/powerpoint/2010/main" val="48388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Analysis:</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25</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4" name="Content Placeholder 2">
            <a:extLst>
              <a:ext uri="{FF2B5EF4-FFF2-40B4-BE49-F238E27FC236}">
                <a16:creationId xmlns:a16="http://schemas.microsoft.com/office/drawing/2014/main" id="{38A70605-0283-C44C-B62F-C7E43317B630}"/>
              </a:ext>
            </a:extLst>
          </p:cNvPr>
          <p:cNvSpPr>
            <a:spLocks noGrp="1"/>
          </p:cNvSpPr>
          <p:nvPr>
            <p:ph idx="1"/>
          </p:nvPr>
        </p:nvSpPr>
        <p:spPr>
          <a:xfrm>
            <a:off x="754980" y="1170517"/>
            <a:ext cx="10314048" cy="4821766"/>
          </a:xfrm>
        </p:spPr>
        <p:txBody>
          <a:bodyPr>
            <a:normAutofit/>
          </a:bodyPr>
          <a:lstStyle/>
          <a:p>
            <a:pPr marL="0" indent="0">
              <a:buNone/>
            </a:pPr>
            <a:r>
              <a:rPr lang="en-US" sz="2400" b="1" u="sng" dirty="0"/>
              <a:t>Grad-Cam:</a:t>
            </a:r>
          </a:p>
          <a:p>
            <a:pPr marL="0" indent="0">
              <a:buNone/>
            </a:pPr>
            <a:r>
              <a:rPr lang="en-US" dirty="0"/>
              <a:t>While CNN enable superior performance, their lack of decomposability into intuitive and understandable components makes them hard to interpret. </a:t>
            </a:r>
          </a:p>
          <a:p>
            <a:pPr marL="0" indent="0">
              <a:buNone/>
            </a:pPr>
            <a:endParaRPr lang="en-US" b="1" u="sng" dirty="0"/>
          </a:p>
          <a:p>
            <a:r>
              <a:rPr lang="en-US" dirty="0"/>
              <a:t>Use the gradient information flowing into the last convolutional layer of the CNN to understand each neuron for a decision of interest.</a:t>
            </a:r>
          </a:p>
          <a:p>
            <a:r>
              <a:rPr lang="en-US" dirty="0">
                <a:solidFill>
                  <a:srgbClr val="FF0000"/>
                </a:solidFill>
              </a:rPr>
              <a:t>Explain why they predict what they predict.</a:t>
            </a:r>
            <a:endParaRPr lang="en-US" sz="2400" dirty="0">
              <a:solidFill>
                <a:srgbClr val="FF0000"/>
              </a:solidFill>
            </a:endParaRPr>
          </a:p>
          <a:p>
            <a:r>
              <a:rPr lang="en-US" dirty="0" err="1">
                <a:solidFill>
                  <a:schemeClr val="tx1"/>
                </a:solidFill>
              </a:rPr>
              <a:t>SwinT</a:t>
            </a:r>
            <a:r>
              <a:rPr lang="en-US" dirty="0">
                <a:solidFill>
                  <a:schemeClr val="tx1"/>
                </a:solidFill>
              </a:rPr>
              <a:t>: </a:t>
            </a:r>
            <a:r>
              <a:rPr lang="en-US" dirty="0" err="1">
                <a:solidFill>
                  <a:schemeClr val="tx1"/>
                </a:solidFill>
              </a:rPr>
              <a:t>model.layers</a:t>
            </a:r>
            <a:r>
              <a:rPr lang="en-US" dirty="0">
                <a:solidFill>
                  <a:schemeClr val="tx1"/>
                </a:solidFill>
              </a:rPr>
              <a:t>[-1].blocks[-1].norm1</a:t>
            </a:r>
            <a:endParaRPr lang="en-US" sz="2400" b="1" u="sng" dirty="0">
              <a:solidFill>
                <a:schemeClr val="tx1"/>
              </a:solidFill>
            </a:endParaRPr>
          </a:p>
        </p:txBody>
      </p:sp>
      <p:pic>
        <p:nvPicPr>
          <p:cNvPr id="16386" name="Picture 2" descr="visualization">
            <a:extLst>
              <a:ext uri="{FF2B5EF4-FFF2-40B4-BE49-F238E27FC236}">
                <a16:creationId xmlns:a16="http://schemas.microsoft.com/office/drawing/2014/main" id="{3015C80B-CD20-C143-B1B3-8B18787D0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399" y="162214"/>
            <a:ext cx="6077621" cy="12959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a:extLst>
              <a:ext uri="{FF2B5EF4-FFF2-40B4-BE49-F238E27FC236}">
                <a16:creationId xmlns:a16="http://schemas.microsoft.com/office/drawing/2014/main" id="{AFD6976F-2471-7A4E-A14F-1755AAE9D8AF}"/>
              </a:ext>
            </a:extLst>
          </p:cNvPr>
          <p:cNvPicPr>
            <a:picLocks noChangeAspect="1"/>
          </p:cNvPicPr>
          <p:nvPr/>
        </p:nvPicPr>
        <p:blipFill>
          <a:blip r:embed="rId4"/>
          <a:stretch>
            <a:fillRect/>
          </a:stretch>
        </p:blipFill>
        <p:spPr>
          <a:xfrm>
            <a:off x="2733870" y="4519707"/>
            <a:ext cx="6837471" cy="2176080"/>
          </a:xfrm>
          <a:prstGeom prst="rect">
            <a:avLst/>
          </a:prstGeom>
        </p:spPr>
      </p:pic>
    </p:spTree>
    <p:extLst>
      <p:ext uri="{BB962C8B-B14F-4D97-AF65-F5344CB8AC3E}">
        <p14:creationId xmlns:p14="http://schemas.microsoft.com/office/powerpoint/2010/main" val="2721083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Analysis:</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26</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4" name="Content Placeholder 2">
            <a:extLst>
              <a:ext uri="{FF2B5EF4-FFF2-40B4-BE49-F238E27FC236}">
                <a16:creationId xmlns:a16="http://schemas.microsoft.com/office/drawing/2014/main" id="{38A70605-0283-C44C-B62F-C7E43317B630}"/>
              </a:ext>
            </a:extLst>
          </p:cNvPr>
          <p:cNvSpPr>
            <a:spLocks noGrp="1"/>
          </p:cNvSpPr>
          <p:nvPr>
            <p:ph idx="1"/>
          </p:nvPr>
        </p:nvSpPr>
        <p:spPr>
          <a:xfrm>
            <a:off x="754980" y="1170517"/>
            <a:ext cx="10314048" cy="4821766"/>
          </a:xfrm>
        </p:spPr>
        <p:txBody>
          <a:bodyPr>
            <a:normAutofit/>
          </a:bodyPr>
          <a:lstStyle/>
          <a:p>
            <a:pPr marL="0" indent="0">
              <a:buNone/>
            </a:pPr>
            <a:r>
              <a:rPr lang="en-US" sz="2400" b="1" u="sng" dirty="0"/>
              <a:t>Grad-Cam:</a:t>
            </a:r>
          </a:p>
        </p:txBody>
      </p:sp>
      <p:pic>
        <p:nvPicPr>
          <p:cNvPr id="12" name="Picture 11" descr="Calendar&#10;&#10;Description automatically generated">
            <a:extLst>
              <a:ext uri="{FF2B5EF4-FFF2-40B4-BE49-F238E27FC236}">
                <a16:creationId xmlns:a16="http://schemas.microsoft.com/office/drawing/2014/main" id="{F8DD1EB3-4799-4248-BC3B-55981D6ADD62}"/>
              </a:ext>
            </a:extLst>
          </p:cNvPr>
          <p:cNvPicPr>
            <a:picLocks noChangeAspect="1"/>
          </p:cNvPicPr>
          <p:nvPr/>
        </p:nvPicPr>
        <p:blipFill>
          <a:blip r:embed="rId3"/>
          <a:stretch>
            <a:fillRect/>
          </a:stretch>
        </p:blipFill>
        <p:spPr>
          <a:xfrm>
            <a:off x="3138788" y="298751"/>
            <a:ext cx="6366353" cy="6385077"/>
          </a:xfrm>
          <a:prstGeom prst="rect">
            <a:avLst/>
          </a:prstGeom>
        </p:spPr>
      </p:pic>
    </p:spTree>
    <p:extLst>
      <p:ext uri="{BB962C8B-B14F-4D97-AF65-F5344CB8AC3E}">
        <p14:creationId xmlns:p14="http://schemas.microsoft.com/office/powerpoint/2010/main" val="2147463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Analysis:</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27</a:t>
            </a:fld>
            <a:endParaRPr lang="en-CN"/>
          </a:p>
        </p:txBody>
      </p:sp>
      <p:sp>
        <p:nvSpPr>
          <p:cNvPr id="4" name="AutoShape 4" descr="What is Logistic Regression? | TIBCO Software">
            <a:extLst>
              <a:ext uri="{FF2B5EF4-FFF2-40B4-BE49-F238E27FC236}">
                <a16:creationId xmlns:a16="http://schemas.microsoft.com/office/drawing/2014/main" id="{DF92347C-5853-6346-BB96-EB380CF29E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4" name="Content Placeholder 2">
            <a:extLst>
              <a:ext uri="{FF2B5EF4-FFF2-40B4-BE49-F238E27FC236}">
                <a16:creationId xmlns:a16="http://schemas.microsoft.com/office/drawing/2014/main" id="{38A70605-0283-C44C-B62F-C7E43317B630}"/>
              </a:ext>
            </a:extLst>
          </p:cNvPr>
          <p:cNvSpPr>
            <a:spLocks noGrp="1"/>
          </p:cNvSpPr>
          <p:nvPr>
            <p:ph idx="1"/>
          </p:nvPr>
        </p:nvSpPr>
        <p:spPr>
          <a:xfrm>
            <a:off x="754980" y="1714500"/>
            <a:ext cx="10548020" cy="4572000"/>
          </a:xfrm>
        </p:spPr>
        <p:txBody>
          <a:bodyPr>
            <a:normAutofit/>
          </a:bodyPr>
          <a:lstStyle/>
          <a:p>
            <a:r>
              <a:rPr lang="en-CN" sz="2400" b="1" dirty="0">
                <a:solidFill>
                  <a:schemeClr val="tx1"/>
                </a:solidFill>
              </a:rPr>
              <a:t>Only two weak learners for the voting ensemble</a:t>
            </a:r>
          </a:p>
          <a:p>
            <a:endParaRPr lang="en-CN" sz="2400" b="1" dirty="0">
              <a:solidFill>
                <a:schemeClr val="tx1"/>
              </a:solidFill>
            </a:endParaRPr>
          </a:p>
          <a:p>
            <a:r>
              <a:rPr lang="en-US" sz="2400" b="1" dirty="0"/>
              <a:t>Predictions based on image data are genuinely better than those based on tabular features </a:t>
            </a:r>
          </a:p>
          <a:p>
            <a:endParaRPr lang="en-CN" sz="2400" b="1" dirty="0">
              <a:solidFill>
                <a:schemeClr val="tx1"/>
              </a:solidFill>
            </a:endParaRPr>
          </a:p>
          <a:p>
            <a:r>
              <a:rPr lang="en-US" sz="2400" b="1" dirty="0"/>
              <a:t>Methods integrating these two data sources may maximize their prediction power. </a:t>
            </a:r>
          </a:p>
          <a:p>
            <a:endParaRPr lang="en-CN" sz="2400" b="1" dirty="0">
              <a:solidFill>
                <a:schemeClr val="tx1"/>
              </a:solidFill>
            </a:endParaRPr>
          </a:p>
        </p:txBody>
      </p:sp>
    </p:spTree>
    <p:extLst>
      <p:ext uri="{BB962C8B-B14F-4D97-AF65-F5344CB8AC3E}">
        <p14:creationId xmlns:p14="http://schemas.microsoft.com/office/powerpoint/2010/main" val="2506080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2229889" y="2353640"/>
            <a:ext cx="7732222" cy="2150719"/>
          </a:xfrm>
          <a:noFill/>
        </p:spPr>
        <p:txBody>
          <a:bodyPr vert="horz" lIns="91440" tIns="45720" rIns="91440" bIns="45720" rtlCol="0" anchor="ctr">
            <a:normAutofit/>
          </a:bodyPr>
          <a:lstStyle/>
          <a:p>
            <a:pPr algn="ctr"/>
            <a:r>
              <a:rPr lang="en-US" sz="5000" kern="1200" dirty="0">
                <a:solidFill>
                  <a:srgbClr val="080808"/>
                </a:solidFill>
                <a:latin typeface="+mj-lt"/>
                <a:ea typeface="+mj-ea"/>
                <a:cs typeface="+mj-cs"/>
              </a:rPr>
              <a:t>The end.</a:t>
            </a:r>
            <a:br>
              <a:rPr lang="en-US" sz="5000" kern="1200" dirty="0">
                <a:solidFill>
                  <a:srgbClr val="080808"/>
                </a:solidFill>
                <a:latin typeface="+mj-lt"/>
                <a:ea typeface="+mj-ea"/>
                <a:cs typeface="+mj-cs"/>
              </a:rPr>
            </a:br>
            <a:br>
              <a:rPr lang="en-US" sz="5000" kern="1200" dirty="0">
                <a:solidFill>
                  <a:srgbClr val="080808"/>
                </a:solidFill>
                <a:latin typeface="+mj-lt"/>
                <a:ea typeface="+mj-ea"/>
                <a:cs typeface="+mj-cs"/>
              </a:rPr>
            </a:br>
            <a:r>
              <a:rPr lang="en-US" sz="5000" kern="1200" dirty="0">
                <a:solidFill>
                  <a:srgbClr val="080808"/>
                </a:solidFill>
                <a:latin typeface="+mj-lt"/>
                <a:ea typeface="+mj-ea"/>
                <a:cs typeface="+mj-cs"/>
              </a:rPr>
              <a:t>Any question is welcomed!</a:t>
            </a:r>
            <a:endParaRPr lang="en-US" sz="3300" kern="1200" dirty="0">
              <a:solidFill>
                <a:srgbClr val="080808"/>
              </a:solidFill>
              <a:latin typeface="+mj-lt"/>
              <a:ea typeface="+mj-ea"/>
              <a:cs typeface="+mj-cs"/>
            </a:endParaRPr>
          </a:p>
        </p:txBody>
      </p:sp>
      <p:sp>
        <p:nvSpPr>
          <p:cNvPr id="5" name="Slide Number Placeholder 4">
            <a:extLst>
              <a:ext uri="{FF2B5EF4-FFF2-40B4-BE49-F238E27FC236}">
                <a16:creationId xmlns:a16="http://schemas.microsoft.com/office/drawing/2014/main" id="{56A4D9B5-9850-F94E-8AF8-37E5E3A2124F}"/>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F452E689-1828-1E4C-8FCC-966182B6CB39}" type="slidenum">
              <a:rPr lang="en-US">
                <a:solidFill>
                  <a:srgbClr val="FFFFFF"/>
                </a:solidFill>
              </a:rPr>
              <a:pPr algn="l">
                <a:spcAft>
                  <a:spcPts val="600"/>
                </a:spcAft>
              </a:pPr>
              <a:t>28</a:t>
            </a:fld>
            <a:endParaRPr lang="en-US">
              <a:solidFill>
                <a:srgbClr val="FFFFFF"/>
              </a:solidFill>
            </a:endParaRPr>
          </a:p>
        </p:txBody>
      </p:sp>
      <p:pic>
        <p:nvPicPr>
          <p:cNvPr id="25" name="Picture 24" descr="Logo&#10;&#10;Description automatically generated">
            <a:extLst>
              <a:ext uri="{FF2B5EF4-FFF2-40B4-BE49-F238E27FC236}">
                <a16:creationId xmlns:a16="http://schemas.microsoft.com/office/drawing/2014/main" id="{C8CEBEA7-CC42-DC4D-A467-E81A121BC99F}"/>
              </a:ext>
            </a:extLst>
          </p:cNvPr>
          <p:cNvPicPr>
            <a:picLocks noChangeAspect="1"/>
          </p:cNvPicPr>
          <p:nvPr/>
        </p:nvPicPr>
        <p:blipFill>
          <a:blip r:embed="rId2"/>
          <a:stretch>
            <a:fillRect/>
          </a:stretch>
        </p:blipFill>
        <p:spPr>
          <a:xfrm>
            <a:off x="1002492" y="233914"/>
            <a:ext cx="471019" cy="723014"/>
          </a:xfrm>
          <a:prstGeom prst="rect">
            <a:avLst/>
          </a:prstGeom>
        </p:spPr>
      </p:pic>
      <p:pic>
        <p:nvPicPr>
          <p:cNvPr id="27" name="Picture 26" descr="Logo&#10;&#10;Description automatically generated">
            <a:extLst>
              <a:ext uri="{FF2B5EF4-FFF2-40B4-BE49-F238E27FC236}">
                <a16:creationId xmlns:a16="http://schemas.microsoft.com/office/drawing/2014/main" id="{651B5831-AFC0-D048-9A8A-F1CA4EE509B4}"/>
              </a:ext>
            </a:extLst>
          </p:cNvPr>
          <p:cNvPicPr>
            <a:picLocks noChangeAspect="1"/>
          </p:cNvPicPr>
          <p:nvPr/>
        </p:nvPicPr>
        <p:blipFill>
          <a:blip r:embed="rId3"/>
          <a:stretch>
            <a:fillRect/>
          </a:stretch>
        </p:blipFill>
        <p:spPr>
          <a:xfrm>
            <a:off x="11169879" y="233914"/>
            <a:ext cx="723014" cy="723014"/>
          </a:xfrm>
          <a:prstGeom prst="rect">
            <a:avLst/>
          </a:prstGeom>
        </p:spPr>
      </p:pic>
    </p:spTree>
    <p:extLst>
      <p:ext uri="{BB962C8B-B14F-4D97-AF65-F5344CB8AC3E}">
        <p14:creationId xmlns:p14="http://schemas.microsoft.com/office/powerpoint/2010/main" val="41548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solidFill>
                  <a:srgbClr val="FF0000"/>
                </a:solidFill>
              </a:rPr>
              <a:t>Introduction</a:t>
            </a:r>
          </a:p>
          <a:p>
            <a:r>
              <a:rPr lang="en-CN" sz="3000" dirty="0"/>
              <a:t>Dataset Description</a:t>
            </a:r>
            <a:r>
              <a:rPr lang="en-US" altLang="zh-CN" sz="3000" dirty="0"/>
              <a:t>:</a:t>
            </a:r>
            <a:r>
              <a:rPr lang="zh-CN" altLang="en-US" sz="3000" dirty="0"/>
              <a:t> </a:t>
            </a:r>
            <a:r>
              <a:rPr lang="en-US" altLang="zh-CN" sz="3000" dirty="0" err="1"/>
              <a:t>PetFinder.my</a:t>
            </a:r>
            <a:endParaRPr lang="en-CN" sz="3000" dirty="0"/>
          </a:p>
          <a:p>
            <a:r>
              <a:rPr lang="en-CN" sz="3000" dirty="0"/>
              <a:t>Exploratory Data Analysis</a:t>
            </a:r>
          </a:p>
          <a:p>
            <a:r>
              <a:rPr lang="en-CN" sz="3000" dirty="0"/>
              <a:t>Regression with Tabular metadata</a:t>
            </a:r>
          </a:p>
          <a:p>
            <a:r>
              <a:rPr lang="en-CN" sz="3000" dirty="0"/>
              <a:t>Swin Transformer with Image data</a:t>
            </a:r>
          </a:p>
          <a:p>
            <a:r>
              <a:rPr lang="en-CN" sz="3000" dirty="0"/>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3</a:t>
            </a:fld>
            <a:endParaRPr lang="en-CN"/>
          </a:p>
        </p:txBody>
      </p:sp>
    </p:spTree>
    <p:extLst>
      <p:ext uri="{BB962C8B-B14F-4D97-AF65-F5344CB8AC3E}">
        <p14:creationId xmlns:p14="http://schemas.microsoft.com/office/powerpoint/2010/main" val="22005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Introduction:</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1167739" y="1014646"/>
            <a:ext cx="5188092" cy="3947098"/>
          </a:xfrm>
        </p:spPr>
        <p:txBody>
          <a:bodyPr>
            <a:normAutofit/>
          </a:bodyPr>
          <a:lstStyle/>
          <a:p>
            <a:pPr marL="0" indent="0" fontAlgn="base">
              <a:buNone/>
            </a:pPr>
            <a:r>
              <a:rPr lang="en-US" dirty="0"/>
              <a:t>Millions of stray animals suffer on the streets or are euthanized in shelters every day around the world. You might expect pets with attractive photos to generate more interest and be adopted faster. </a:t>
            </a:r>
          </a:p>
          <a:p>
            <a:pPr marL="0" indent="0" fontAlgn="base">
              <a:buNone/>
            </a:pPr>
            <a:r>
              <a:rPr lang="en-US" dirty="0">
                <a:hlinkClick r:id="rId3"/>
              </a:rPr>
              <a:t>PetFinder.my</a:t>
            </a:r>
            <a:r>
              <a:rPr lang="en-US" dirty="0"/>
              <a:t> is Malaysia’s leading animal welfare platform, featuring over 180,000 animals with 54,000 happily adopted. </a:t>
            </a:r>
            <a:r>
              <a:rPr lang="en-US" dirty="0" err="1"/>
              <a:t>PetFinder</a:t>
            </a:r>
            <a:r>
              <a:rPr lang="en-US" dirty="0"/>
              <a:t> collaborates closely with animal lovers, media, corporations, and global organizations to improve animal welfare.</a:t>
            </a:r>
          </a:p>
          <a:p>
            <a:pPr marL="0" indent="0">
              <a:buNone/>
            </a:pPr>
            <a:endParaRPr lang="en-US" dirty="0"/>
          </a:p>
          <a:p>
            <a:pPr marL="0" indent="0">
              <a:buNone/>
            </a:pPr>
            <a:endParaRPr lang="en-CN" sz="3000" dirty="0"/>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4</a:t>
            </a:fld>
            <a:endParaRPr lang="en-CN"/>
          </a:p>
        </p:txBody>
      </p:sp>
      <p:sp>
        <p:nvSpPr>
          <p:cNvPr id="8" name="Content Placeholder 2">
            <a:extLst>
              <a:ext uri="{FF2B5EF4-FFF2-40B4-BE49-F238E27FC236}">
                <a16:creationId xmlns:a16="http://schemas.microsoft.com/office/drawing/2014/main" id="{52D9DAA4-2530-8348-87E3-3D10B2074C86}"/>
              </a:ext>
            </a:extLst>
          </p:cNvPr>
          <p:cNvSpPr txBox="1">
            <a:spLocks/>
          </p:cNvSpPr>
          <p:nvPr/>
        </p:nvSpPr>
        <p:spPr>
          <a:xfrm>
            <a:off x="7302623" y="2943515"/>
            <a:ext cx="4644538" cy="248727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fontAlgn="base">
              <a:buNone/>
            </a:pPr>
            <a:r>
              <a:rPr lang="en-US" u="sng" dirty="0">
                <a:solidFill>
                  <a:srgbClr val="FF0000"/>
                </a:solidFill>
              </a:rPr>
              <a:t>But what makes a good picture? </a:t>
            </a:r>
          </a:p>
          <a:p>
            <a:pPr marL="0" indent="0" fontAlgn="base">
              <a:buNone/>
            </a:pPr>
            <a:r>
              <a:rPr lang="en-US" dirty="0"/>
              <a:t>With the help of data science, you may be able to accurately determine a pet photo’s appeal and even suggest improvements to give these rescue animals a higher chance of loving homes.</a:t>
            </a:r>
          </a:p>
          <a:p>
            <a:pPr marL="0" indent="0">
              <a:buNone/>
            </a:pPr>
            <a:endParaRPr lang="en-US" dirty="0"/>
          </a:p>
        </p:txBody>
      </p:sp>
      <p:pic>
        <p:nvPicPr>
          <p:cNvPr id="2050" name="Picture 2">
            <a:extLst>
              <a:ext uri="{FF2B5EF4-FFF2-40B4-BE49-F238E27FC236}">
                <a16:creationId xmlns:a16="http://schemas.microsoft.com/office/drawing/2014/main" id="{1A97E09B-21A4-0446-AE7D-0192235AB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777" y="339523"/>
            <a:ext cx="4210930" cy="23686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82E8D76-A1AA-8B43-B498-267125DFC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739" y="5042974"/>
            <a:ext cx="4845001" cy="1223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clock&#10;&#10;Description automatically generated">
            <a:extLst>
              <a:ext uri="{FF2B5EF4-FFF2-40B4-BE49-F238E27FC236}">
                <a16:creationId xmlns:a16="http://schemas.microsoft.com/office/drawing/2014/main" id="{80AE1CE7-661E-3E43-A543-3AD0D49DCD10}"/>
              </a:ext>
            </a:extLst>
          </p:cNvPr>
          <p:cNvPicPr>
            <a:picLocks noChangeAspect="1"/>
          </p:cNvPicPr>
          <p:nvPr/>
        </p:nvPicPr>
        <p:blipFill>
          <a:blip r:embed="rId6"/>
          <a:stretch>
            <a:fillRect/>
          </a:stretch>
        </p:blipFill>
        <p:spPr>
          <a:xfrm>
            <a:off x="9140461" y="5430794"/>
            <a:ext cx="2806700" cy="1003300"/>
          </a:xfrm>
          <a:prstGeom prst="rect">
            <a:avLst/>
          </a:prstGeom>
        </p:spPr>
      </p:pic>
      <p:sp>
        <p:nvSpPr>
          <p:cNvPr id="4" name="TextBox 3">
            <a:extLst>
              <a:ext uri="{FF2B5EF4-FFF2-40B4-BE49-F238E27FC236}">
                <a16:creationId xmlns:a16="http://schemas.microsoft.com/office/drawing/2014/main" id="{4803C768-199B-A74A-978C-A7423F538A46}"/>
              </a:ext>
            </a:extLst>
          </p:cNvPr>
          <p:cNvSpPr txBox="1"/>
          <p:nvPr/>
        </p:nvSpPr>
        <p:spPr>
          <a:xfrm>
            <a:off x="6944603" y="5732389"/>
            <a:ext cx="2195858" cy="400110"/>
          </a:xfrm>
          <a:prstGeom prst="rect">
            <a:avLst/>
          </a:prstGeom>
          <a:noFill/>
        </p:spPr>
        <p:txBody>
          <a:bodyPr wrap="none" rtlCol="0">
            <a:spAutoFit/>
          </a:bodyPr>
          <a:lstStyle/>
          <a:p>
            <a:r>
              <a:rPr lang="en-CN" sz="2000" b="1" dirty="0"/>
              <a:t>Evaluation metric: </a:t>
            </a:r>
          </a:p>
        </p:txBody>
      </p:sp>
    </p:spTree>
    <p:extLst>
      <p:ext uri="{BB962C8B-B14F-4D97-AF65-F5344CB8AC3E}">
        <p14:creationId xmlns:p14="http://schemas.microsoft.com/office/powerpoint/2010/main" val="86374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t>Introduction</a:t>
            </a:r>
          </a:p>
          <a:p>
            <a:r>
              <a:rPr lang="en-CN" sz="3000" dirty="0">
                <a:solidFill>
                  <a:srgbClr val="FF0000"/>
                </a:solidFill>
              </a:rPr>
              <a:t>Dataset Description</a:t>
            </a:r>
            <a:r>
              <a:rPr lang="en-US" altLang="zh-CN" sz="3000" dirty="0">
                <a:solidFill>
                  <a:srgbClr val="FF0000"/>
                </a:solidFill>
              </a:rPr>
              <a:t>:</a:t>
            </a:r>
            <a:r>
              <a:rPr lang="zh-CN" altLang="en-US" sz="3000" dirty="0">
                <a:solidFill>
                  <a:srgbClr val="FF0000"/>
                </a:solidFill>
              </a:rPr>
              <a:t> </a:t>
            </a:r>
            <a:r>
              <a:rPr lang="en-US" altLang="zh-CN" sz="3000" dirty="0" err="1">
                <a:solidFill>
                  <a:srgbClr val="FF0000"/>
                </a:solidFill>
              </a:rPr>
              <a:t>PetFinder.my</a:t>
            </a:r>
            <a:endParaRPr lang="en-CN" sz="3000" dirty="0">
              <a:solidFill>
                <a:srgbClr val="FF0000"/>
              </a:solidFill>
            </a:endParaRPr>
          </a:p>
          <a:p>
            <a:r>
              <a:rPr lang="en-CN" sz="3000" dirty="0"/>
              <a:t>Exploratory Data Analysis</a:t>
            </a:r>
          </a:p>
          <a:p>
            <a:r>
              <a:rPr lang="en-CN" sz="3000" dirty="0"/>
              <a:t>Regression with Tabular metadata</a:t>
            </a:r>
          </a:p>
          <a:p>
            <a:r>
              <a:rPr lang="en-CN" sz="3000" dirty="0"/>
              <a:t>Swin Transformer with Image data</a:t>
            </a:r>
          </a:p>
          <a:p>
            <a:r>
              <a:rPr lang="en-CN" sz="3000" dirty="0"/>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5</a:t>
            </a:fld>
            <a:endParaRPr lang="en-CN"/>
          </a:p>
        </p:txBody>
      </p:sp>
    </p:spTree>
    <p:extLst>
      <p:ext uri="{BB962C8B-B14F-4D97-AF65-F5344CB8AC3E}">
        <p14:creationId xmlns:p14="http://schemas.microsoft.com/office/powerpoint/2010/main" val="797320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Dataset Description:</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6</a:t>
            </a:fld>
            <a:endParaRPr lang="en-CN"/>
          </a:p>
        </p:txBody>
      </p:sp>
      <p:sp>
        <p:nvSpPr>
          <p:cNvPr id="6" name="Content Placeholder 5">
            <a:extLst>
              <a:ext uri="{FF2B5EF4-FFF2-40B4-BE49-F238E27FC236}">
                <a16:creationId xmlns:a16="http://schemas.microsoft.com/office/drawing/2014/main" id="{F3A070EE-4BCA-1E47-A0E6-27528FA307AC}"/>
              </a:ext>
            </a:extLst>
          </p:cNvPr>
          <p:cNvSpPr>
            <a:spLocks noGrp="1"/>
          </p:cNvSpPr>
          <p:nvPr>
            <p:ph idx="1"/>
          </p:nvPr>
        </p:nvSpPr>
        <p:spPr>
          <a:xfrm>
            <a:off x="846667" y="2137051"/>
            <a:ext cx="3578577" cy="3581400"/>
          </a:xfrm>
        </p:spPr>
        <p:txBody>
          <a:bodyPr>
            <a:normAutofit/>
          </a:bodyPr>
          <a:lstStyle/>
          <a:p>
            <a:pPr marL="0" indent="0">
              <a:buNone/>
            </a:pPr>
            <a:r>
              <a:rPr lang="en-US" sz="2400" b="1" u="sng" dirty="0"/>
              <a:t>Photo metadata</a:t>
            </a:r>
            <a:r>
              <a:rPr lang="en-US" dirty="0"/>
              <a:t>:</a:t>
            </a:r>
            <a:br>
              <a:rPr lang="en-US" dirty="0"/>
            </a:br>
            <a:endParaRPr lang="en-US" dirty="0"/>
          </a:p>
          <a:p>
            <a:r>
              <a:rPr lang="en-US" dirty="0"/>
              <a:t>Manually labeling each photo for key visual quality and composition parameters </a:t>
            </a:r>
          </a:p>
          <a:p>
            <a:r>
              <a:rPr lang="en-US" dirty="0"/>
              <a:t>12 predictors</a:t>
            </a:r>
          </a:p>
          <a:p>
            <a:pPr marL="0" indent="0">
              <a:buNone/>
            </a:pPr>
            <a:endParaRPr lang="en-US" dirty="0"/>
          </a:p>
          <a:p>
            <a:pPr marL="0" indent="0">
              <a:buNone/>
            </a:pPr>
            <a:endParaRPr lang="en-CN" dirty="0"/>
          </a:p>
        </p:txBody>
      </p:sp>
      <p:pic>
        <p:nvPicPr>
          <p:cNvPr id="9" name="Picture 8" descr="Text&#10;&#10;Description automatically generated">
            <a:extLst>
              <a:ext uri="{FF2B5EF4-FFF2-40B4-BE49-F238E27FC236}">
                <a16:creationId xmlns:a16="http://schemas.microsoft.com/office/drawing/2014/main" id="{230933B8-1EB1-474A-81A9-821333F44B3D}"/>
              </a:ext>
            </a:extLst>
          </p:cNvPr>
          <p:cNvPicPr>
            <a:picLocks noChangeAspect="1"/>
          </p:cNvPicPr>
          <p:nvPr/>
        </p:nvPicPr>
        <p:blipFill>
          <a:blip r:embed="rId3"/>
          <a:stretch>
            <a:fillRect/>
          </a:stretch>
        </p:blipFill>
        <p:spPr>
          <a:xfrm>
            <a:off x="4425244" y="2137051"/>
            <a:ext cx="7700283" cy="3270326"/>
          </a:xfrm>
          <a:prstGeom prst="rect">
            <a:avLst/>
          </a:prstGeom>
        </p:spPr>
      </p:pic>
    </p:spTree>
    <p:extLst>
      <p:ext uri="{BB962C8B-B14F-4D97-AF65-F5344CB8AC3E}">
        <p14:creationId xmlns:p14="http://schemas.microsoft.com/office/powerpoint/2010/main" val="333479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Dataset Description:</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7</a:t>
            </a:fld>
            <a:endParaRPr lang="en-CN"/>
          </a:p>
        </p:txBody>
      </p:sp>
      <p:sp>
        <p:nvSpPr>
          <p:cNvPr id="6" name="Content Placeholder 5">
            <a:extLst>
              <a:ext uri="{FF2B5EF4-FFF2-40B4-BE49-F238E27FC236}">
                <a16:creationId xmlns:a16="http://schemas.microsoft.com/office/drawing/2014/main" id="{F3A070EE-4BCA-1E47-A0E6-27528FA307AC}"/>
              </a:ext>
            </a:extLst>
          </p:cNvPr>
          <p:cNvSpPr>
            <a:spLocks noGrp="1"/>
          </p:cNvSpPr>
          <p:nvPr>
            <p:ph idx="1"/>
          </p:nvPr>
        </p:nvSpPr>
        <p:spPr>
          <a:xfrm>
            <a:off x="973491" y="1590776"/>
            <a:ext cx="3533422" cy="4320490"/>
          </a:xfrm>
        </p:spPr>
        <p:txBody>
          <a:bodyPr>
            <a:normAutofit/>
          </a:bodyPr>
          <a:lstStyle/>
          <a:p>
            <a:pPr marL="0" indent="0">
              <a:buNone/>
            </a:pPr>
            <a:r>
              <a:rPr lang="en-US" sz="2600" b="1" u="sng" dirty="0"/>
              <a:t>Image data</a:t>
            </a:r>
            <a:r>
              <a:rPr lang="en-US" sz="2600" dirty="0"/>
              <a:t>:</a:t>
            </a:r>
            <a:br>
              <a:rPr lang="en-US" dirty="0"/>
            </a:br>
            <a:endParaRPr lang="en-US" dirty="0"/>
          </a:p>
          <a:p>
            <a:r>
              <a:rPr lang="en-US" sz="2200" dirty="0"/>
              <a:t>The training data contains </a:t>
            </a:r>
            <a:r>
              <a:rPr lang="en-US" sz="2200" dirty="0">
                <a:solidFill>
                  <a:srgbClr val="FF0000"/>
                </a:solidFill>
              </a:rPr>
              <a:t>9912</a:t>
            </a:r>
            <a:r>
              <a:rPr lang="en-US" sz="2200" dirty="0"/>
              <a:t> pictures in total, each with a </a:t>
            </a:r>
            <a:r>
              <a:rPr lang="en-US" sz="2200" dirty="0" err="1">
                <a:solidFill>
                  <a:srgbClr val="FF0000"/>
                </a:solidFill>
              </a:rPr>
              <a:t>pawpularity</a:t>
            </a:r>
            <a:r>
              <a:rPr lang="en-US" sz="2200" dirty="0">
                <a:solidFill>
                  <a:srgbClr val="FF0000"/>
                </a:solidFill>
              </a:rPr>
              <a:t> score</a:t>
            </a:r>
            <a:r>
              <a:rPr lang="en-US" sz="2200" dirty="0"/>
              <a:t>. </a:t>
            </a:r>
            <a:endParaRPr lang="zh-CN" altLang="en-US" sz="2200" dirty="0"/>
          </a:p>
          <a:p>
            <a:r>
              <a:rPr lang="en-HK" sz="2200" b="0" i="0" u="none" strike="noStrike" dirty="0">
                <a:effectLst/>
                <a:latin typeface="inherit"/>
              </a:rPr>
              <a:t>The Pawpularity Score is derived from each pet profile‘s </a:t>
            </a:r>
            <a:r>
              <a:rPr lang="en-HK" sz="2200" b="0" i="0" u="none" strike="noStrike" dirty="0">
                <a:solidFill>
                  <a:srgbClr val="FF0000"/>
                </a:solidFill>
                <a:effectLst/>
                <a:latin typeface="inherit"/>
              </a:rPr>
              <a:t>page view statistics </a:t>
            </a:r>
            <a:r>
              <a:rPr lang="en-HK" sz="2200" b="0" i="0" u="none" strike="noStrike" dirty="0">
                <a:effectLst/>
                <a:latin typeface="inherit"/>
              </a:rPr>
              <a:t>at the listing pages</a:t>
            </a:r>
          </a:p>
          <a:p>
            <a:endParaRPr lang="en-US" sz="2200" dirty="0"/>
          </a:p>
          <a:p>
            <a:pPr marL="0" indent="0">
              <a:buNone/>
            </a:pPr>
            <a:endParaRPr lang="en-CN" dirty="0"/>
          </a:p>
        </p:txBody>
      </p:sp>
      <p:pic>
        <p:nvPicPr>
          <p:cNvPr id="8" name="Picture 7" descr="A collage of a cat and dog&#10;&#10;Description automatically generated with medium confidence">
            <a:extLst>
              <a:ext uri="{FF2B5EF4-FFF2-40B4-BE49-F238E27FC236}">
                <a16:creationId xmlns:a16="http://schemas.microsoft.com/office/drawing/2014/main" id="{504FCF24-1DD0-5E45-BA31-66BF5F04C3D4}"/>
              </a:ext>
            </a:extLst>
          </p:cNvPr>
          <p:cNvPicPr>
            <a:picLocks noChangeAspect="1"/>
          </p:cNvPicPr>
          <p:nvPr/>
        </p:nvPicPr>
        <p:blipFill>
          <a:blip r:embed="rId3"/>
          <a:stretch>
            <a:fillRect/>
          </a:stretch>
        </p:blipFill>
        <p:spPr>
          <a:xfrm>
            <a:off x="4836938" y="986078"/>
            <a:ext cx="6674572" cy="2251001"/>
          </a:xfrm>
          <a:prstGeom prst="rect">
            <a:avLst/>
          </a:prstGeom>
        </p:spPr>
      </p:pic>
      <p:pic>
        <p:nvPicPr>
          <p:cNvPr id="10" name="Picture 9" descr="A collage of a dog&#10;&#10;Description automatically generated with medium confidence">
            <a:extLst>
              <a:ext uri="{FF2B5EF4-FFF2-40B4-BE49-F238E27FC236}">
                <a16:creationId xmlns:a16="http://schemas.microsoft.com/office/drawing/2014/main" id="{7873D825-D4F6-C046-87CD-B4E437A368BC}"/>
              </a:ext>
            </a:extLst>
          </p:cNvPr>
          <p:cNvPicPr>
            <a:picLocks noChangeAspect="1"/>
          </p:cNvPicPr>
          <p:nvPr/>
        </p:nvPicPr>
        <p:blipFill>
          <a:blip r:embed="rId4"/>
          <a:stretch>
            <a:fillRect/>
          </a:stretch>
        </p:blipFill>
        <p:spPr>
          <a:xfrm>
            <a:off x="4836937" y="3751021"/>
            <a:ext cx="6674572" cy="2423160"/>
          </a:xfrm>
          <a:prstGeom prst="rect">
            <a:avLst/>
          </a:prstGeom>
        </p:spPr>
      </p:pic>
    </p:spTree>
    <p:extLst>
      <p:ext uri="{BB962C8B-B14F-4D97-AF65-F5344CB8AC3E}">
        <p14:creationId xmlns:p14="http://schemas.microsoft.com/office/powerpoint/2010/main" val="367101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Table of Contents: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643467" y="1782981"/>
            <a:ext cx="10905066" cy="4393982"/>
          </a:xfrm>
        </p:spPr>
        <p:txBody>
          <a:bodyPr>
            <a:normAutofit/>
          </a:bodyPr>
          <a:lstStyle/>
          <a:p>
            <a:r>
              <a:rPr lang="en-CN" sz="3000" dirty="0"/>
              <a:t>Introduction</a:t>
            </a:r>
          </a:p>
          <a:p>
            <a:r>
              <a:rPr lang="en-CN" sz="3000" dirty="0"/>
              <a:t>Dataset Description</a:t>
            </a:r>
            <a:r>
              <a:rPr lang="en-US" altLang="zh-CN" sz="3000" dirty="0"/>
              <a:t>:</a:t>
            </a:r>
            <a:r>
              <a:rPr lang="zh-CN" altLang="en-US" sz="3000" dirty="0"/>
              <a:t> </a:t>
            </a:r>
            <a:r>
              <a:rPr lang="en-US" altLang="zh-CN" sz="3000" dirty="0" err="1"/>
              <a:t>PetFinder.my</a:t>
            </a:r>
            <a:endParaRPr lang="en-CN" sz="3000" dirty="0"/>
          </a:p>
          <a:p>
            <a:r>
              <a:rPr lang="en-CN" sz="3000" dirty="0">
                <a:solidFill>
                  <a:srgbClr val="FF0000"/>
                </a:solidFill>
              </a:rPr>
              <a:t>Exploratory Data Analysis</a:t>
            </a:r>
          </a:p>
          <a:p>
            <a:r>
              <a:rPr lang="en-CN" sz="3000" dirty="0"/>
              <a:t>Regression with Tabular metadata</a:t>
            </a:r>
          </a:p>
          <a:p>
            <a:r>
              <a:rPr lang="en-CN" sz="3000" dirty="0"/>
              <a:t>Swin Transformer with Image data</a:t>
            </a:r>
          </a:p>
          <a:p>
            <a:r>
              <a:rPr lang="en-CN" sz="3000" dirty="0"/>
              <a:t>Analysis </a:t>
            </a: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8</a:t>
            </a:fld>
            <a:endParaRPr lang="en-CN"/>
          </a:p>
        </p:txBody>
      </p:sp>
    </p:spTree>
    <p:extLst>
      <p:ext uri="{BB962C8B-B14F-4D97-AF65-F5344CB8AC3E}">
        <p14:creationId xmlns:p14="http://schemas.microsoft.com/office/powerpoint/2010/main" val="213591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6501-6B55-4146-A194-B80AE4C88EB5}"/>
              </a:ext>
            </a:extLst>
          </p:cNvPr>
          <p:cNvSpPr>
            <a:spLocks noGrp="1"/>
          </p:cNvSpPr>
          <p:nvPr>
            <p:ph type="title"/>
          </p:nvPr>
        </p:nvSpPr>
        <p:spPr>
          <a:xfrm>
            <a:off x="643467" y="321734"/>
            <a:ext cx="10905066" cy="1135737"/>
          </a:xfrm>
        </p:spPr>
        <p:txBody>
          <a:bodyPr>
            <a:normAutofit/>
          </a:bodyPr>
          <a:lstStyle/>
          <a:p>
            <a:r>
              <a:rPr lang="en-CN" sz="3600" u="sng" dirty="0"/>
              <a:t>Exploratory Data Analysis:</a:t>
            </a:r>
          </a:p>
        </p:txBody>
      </p:sp>
      <p:sp>
        <p:nvSpPr>
          <p:cNvPr id="3" name="Content Placeholder 2">
            <a:extLst>
              <a:ext uri="{FF2B5EF4-FFF2-40B4-BE49-F238E27FC236}">
                <a16:creationId xmlns:a16="http://schemas.microsoft.com/office/drawing/2014/main" id="{ADB132E2-52BB-F449-B823-66E35C9E766E}"/>
              </a:ext>
            </a:extLst>
          </p:cNvPr>
          <p:cNvSpPr>
            <a:spLocks noGrp="1"/>
          </p:cNvSpPr>
          <p:nvPr>
            <p:ph idx="1"/>
          </p:nvPr>
        </p:nvSpPr>
        <p:spPr>
          <a:xfrm>
            <a:off x="732677" y="1457470"/>
            <a:ext cx="5891148" cy="5177505"/>
          </a:xfrm>
        </p:spPr>
        <p:txBody>
          <a:bodyPr>
            <a:normAutofit lnSpcReduction="10000"/>
          </a:bodyPr>
          <a:lstStyle/>
          <a:p>
            <a:pPr marL="0" indent="0">
              <a:buNone/>
            </a:pPr>
            <a:r>
              <a:rPr lang="en-CN" sz="2400" b="1" u="sng" dirty="0">
                <a:solidFill>
                  <a:schemeClr val="tx1"/>
                </a:solidFill>
              </a:rPr>
              <a:t>Photo metadata</a:t>
            </a:r>
          </a:p>
          <a:p>
            <a:endParaRPr lang="en-CN" sz="2400" b="1" dirty="0">
              <a:solidFill>
                <a:schemeClr val="tx1"/>
              </a:solidFill>
            </a:endParaRPr>
          </a:p>
          <a:p>
            <a:r>
              <a:rPr lang="en-CN" sz="2400" b="1" dirty="0">
                <a:solidFill>
                  <a:schemeClr val="tx1"/>
                </a:solidFill>
              </a:rPr>
              <a:t>Response variable – </a:t>
            </a:r>
            <a:r>
              <a:rPr lang="en-CN" sz="2400" b="1" dirty="0">
                <a:solidFill>
                  <a:srgbClr val="FF0000"/>
                </a:solidFill>
              </a:rPr>
              <a:t>Pawpularity score</a:t>
            </a:r>
            <a:r>
              <a:rPr lang="en-CN" sz="2400" b="1" dirty="0">
                <a:solidFill>
                  <a:schemeClr val="tx1"/>
                </a:solidFill>
              </a:rPr>
              <a:t>: </a:t>
            </a:r>
          </a:p>
          <a:p>
            <a:pPr marL="0" indent="0">
              <a:buNone/>
            </a:pPr>
            <a:r>
              <a:rPr lang="en-US" dirty="0"/>
              <a:t>The distribution of target variable – </a:t>
            </a:r>
            <a:r>
              <a:rPr lang="en-US" dirty="0" err="1"/>
              <a:t>pawpularity</a:t>
            </a:r>
            <a:r>
              <a:rPr lang="en-US" dirty="0"/>
              <a:t> score is slight skewed to the left, and plenty of samples have 100 score.</a:t>
            </a:r>
            <a:br>
              <a:rPr lang="en-US" dirty="0"/>
            </a:br>
            <a:endParaRPr lang="en-US" dirty="0"/>
          </a:p>
          <a:p>
            <a:pPr marL="0" indent="0">
              <a:buNone/>
            </a:pPr>
            <a:endParaRPr lang="en-CN" sz="3000" dirty="0"/>
          </a:p>
          <a:p>
            <a:r>
              <a:rPr lang="en-CN" sz="2400" b="1" dirty="0">
                <a:solidFill>
                  <a:schemeClr val="tx1"/>
                </a:solidFill>
              </a:rPr>
              <a:t>Predictors:</a:t>
            </a:r>
          </a:p>
          <a:p>
            <a:pPr marL="0" indent="0">
              <a:buNone/>
            </a:pPr>
            <a:r>
              <a:rPr lang="en-US" sz="2100" dirty="0"/>
              <a:t>The distribution of </a:t>
            </a:r>
            <a:r>
              <a:rPr lang="en-US" sz="2100" dirty="0" err="1"/>
              <a:t>pawpularity</a:t>
            </a:r>
            <a:r>
              <a:rPr lang="en-US" sz="2100" dirty="0"/>
              <a:t> score is similar for each predictor and class</a:t>
            </a:r>
          </a:p>
          <a:p>
            <a:pPr marL="0" indent="0">
              <a:buNone/>
            </a:pPr>
            <a:r>
              <a:rPr lang="en-US" sz="2100" dirty="0">
                <a:solidFill>
                  <a:srgbClr val="FF0000"/>
                </a:solidFill>
              </a:rPr>
              <a:t>(C</a:t>
            </a:r>
            <a:r>
              <a:rPr lang="en-US" dirty="0">
                <a:solidFill>
                  <a:srgbClr val="FF0000"/>
                </a:solidFill>
              </a:rPr>
              <a:t>hanging the features doesn't seem to influence the </a:t>
            </a:r>
            <a:r>
              <a:rPr lang="en-US" dirty="0" err="1">
                <a:solidFill>
                  <a:srgbClr val="FF0000"/>
                </a:solidFill>
              </a:rPr>
              <a:t>pawpularity</a:t>
            </a:r>
            <a:r>
              <a:rPr lang="en-US" dirty="0">
                <a:solidFill>
                  <a:srgbClr val="FF0000"/>
                </a:solidFill>
              </a:rPr>
              <a:t> scores that much)</a:t>
            </a:r>
            <a:endParaRPr lang="en-CN" sz="2100" dirty="0">
              <a:solidFill>
                <a:srgbClr val="FF0000"/>
              </a:solidFill>
            </a:endParaRPr>
          </a:p>
        </p:txBody>
      </p:sp>
      <p:sp>
        <p:nvSpPr>
          <p:cNvPr id="5" name="Slide Number Placeholder 4">
            <a:extLst>
              <a:ext uri="{FF2B5EF4-FFF2-40B4-BE49-F238E27FC236}">
                <a16:creationId xmlns:a16="http://schemas.microsoft.com/office/drawing/2014/main" id="{48DFD33A-D4FF-3E43-A208-4C695B123937}"/>
              </a:ext>
            </a:extLst>
          </p:cNvPr>
          <p:cNvSpPr>
            <a:spLocks noGrp="1"/>
          </p:cNvSpPr>
          <p:nvPr>
            <p:ph type="sldNum" sz="quarter" idx="12"/>
          </p:nvPr>
        </p:nvSpPr>
        <p:spPr/>
        <p:txBody>
          <a:bodyPr/>
          <a:lstStyle/>
          <a:p>
            <a:fld id="{F452E689-1828-1E4C-8FCC-966182B6CB39}" type="slidenum">
              <a:rPr lang="en-CN" smtClean="0"/>
              <a:t>9</a:t>
            </a:fld>
            <a:endParaRPr lang="en-CN"/>
          </a:p>
        </p:txBody>
      </p:sp>
      <p:pic>
        <p:nvPicPr>
          <p:cNvPr id="13" name="Picture 12" descr="Chart, histogram&#10;&#10;Description automatically generated">
            <a:extLst>
              <a:ext uri="{FF2B5EF4-FFF2-40B4-BE49-F238E27FC236}">
                <a16:creationId xmlns:a16="http://schemas.microsoft.com/office/drawing/2014/main" id="{F534785E-F261-4F4D-BA59-B069F5894043}"/>
              </a:ext>
            </a:extLst>
          </p:cNvPr>
          <p:cNvPicPr>
            <a:picLocks noChangeAspect="1"/>
          </p:cNvPicPr>
          <p:nvPr/>
        </p:nvPicPr>
        <p:blipFill>
          <a:blip r:embed="rId3"/>
          <a:stretch>
            <a:fillRect/>
          </a:stretch>
        </p:blipFill>
        <p:spPr>
          <a:xfrm>
            <a:off x="6537610" y="913509"/>
            <a:ext cx="5294867" cy="2036939"/>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37F889EF-A898-8E42-A066-58F6386EA644}"/>
              </a:ext>
            </a:extLst>
          </p:cNvPr>
          <p:cNvPicPr>
            <a:picLocks noChangeAspect="1"/>
          </p:cNvPicPr>
          <p:nvPr/>
        </p:nvPicPr>
        <p:blipFill>
          <a:blip r:embed="rId4"/>
          <a:stretch>
            <a:fillRect/>
          </a:stretch>
        </p:blipFill>
        <p:spPr>
          <a:xfrm>
            <a:off x="7374685" y="3586660"/>
            <a:ext cx="3422988" cy="137374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4BBF6547-E0F3-324A-8546-A8EEB3277651}"/>
              </a:ext>
            </a:extLst>
          </p:cNvPr>
          <p:cNvPicPr>
            <a:picLocks noChangeAspect="1"/>
          </p:cNvPicPr>
          <p:nvPr/>
        </p:nvPicPr>
        <p:blipFill>
          <a:blip r:embed="rId5"/>
          <a:stretch>
            <a:fillRect/>
          </a:stretch>
        </p:blipFill>
        <p:spPr>
          <a:xfrm>
            <a:off x="7374685" y="5162517"/>
            <a:ext cx="3422988" cy="1373749"/>
          </a:xfrm>
          <a:prstGeom prst="rect">
            <a:avLst/>
          </a:prstGeom>
        </p:spPr>
      </p:pic>
    </p:spTree>
    <p:extLst>
      <p:ext uri="{BB962C8B-B14F-4D97-AF65-F5344CB8AC3E}">
        <p14:creationId xmlns:p14="http://schemas.microsoft.com/office/powerpoint/2010/main" val="349393080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{1C2E7429-1DA3-FE44-A11F-7AE646B7BE2C}tf10001072</Template>
  <TotalTime>1815</TotalTime>
  <Words>3569</Words>
  <Application>Microsoft Office PowerPoint</Application>
  <PresentationFormat>Widescreen</PresentationFormat>
  <Paragraphs>299</Paragraphs>
  <Slides>28</Slides>
  <Notes>19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Crop</vt:lpstr>
      <vt:lpstr>MATH 4995 Project 2:  Pawpularity Prediction Using Machine Learning with Tabular Metadata and Images</vt:lpstr>
      <vt:lpstr>Table of Contents:</vt:lpstr>
      <vt:lpstr>Table of Contents:</vt:lpstr>
      <vt:lpstr>Introduction:</vt:lpstr>
      <vt:lpstr>Table of Contents:</vt:lpstr>
      <vt:lpstr>Dataset Description:</vt:lpstr>
      <vt:lpstr>Dataset Description:</vt:lpstr>
      <vt:lpstr>Table of Contents:</vt:lpstr>
      <vt:lpstr>Exploratory Data Analysis:</vt:lpstr>
      <vt:lpstr>Table of Contents:</vt:lpstr>
      <vt:lpstr>Regression with Tabular Metadata:</vt:lpstr>
      <vt:lpstr>Regression with Tabular Metadata:</vt:lpstr>
      <vt:lpstr>Regression with Tabular Metadata:</vt:lpstr>
      <vt:lpstr>Table of Contents:</vt:lpstr>
      <vt:lpstr>Swin Transformer:</vt:lpstr>
      <vt:lpstr>Swin Transformer:</vt:lpstr>
      <vt:lpstr>Swin Transformer:</vt:lpstr>
      <vt:lpstr>Swin Transformer:</vt:lpstr>
      <vt:lpstr>Swin Transformer:</vt:lpstr>
      <vt:lpstr>Swin Transformer:</vt:lpstr>
      <vt:lpstr>Swin Transformer with Image data:</vt:lpstr>
      <vt:lpstr>Swin Transformer with Image data:</vt:lpstr>
      <vt:lpstr>Swin Transformer with Image data:</vt:lpstr>
      <vt:lpstr>Table of Contents:</vt:lpstr>
      <vt:lpstr>Analysis:</vt:lpstr>
      <vt:lpstr>Analysis:</vt:lpstr>
      <vt:lpstr>Analysis:</vt:lpstr>
      <vt:lpstr>The end.  Any question is welcomed!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Zhihao SHAO</dc:creator>
  <cp:lastModifiedBy>Zhihao SHAO</cp:lastModifiedBy>
  <cp:revision>5</cp:revision>
  <dcterms:created xsi:type="dcterms:W3CDTF">2021-10-01T07:35:55Z</dcterms:created>
  <dcterms:modified xsi:type="dcterms:W3CDTF">2021-11-23T06:50:32Z</dcterms:modified>
</cp:coreProperties>
</file>